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62" r:id="rId5"/>
    <p:sldId id="263" r:id="rId6"/>
    <p:sldId id="257" r:id="rId7"/>
    <p:sldId id="259" r:id="rId8"/>
    <p:sldId id="258" r:id="rId9"/>
    <p:sldId id="264" r:id="rId10"/>
    <p:sldId id="267" r:id="rId11"/>
    <p:sldId id="265" r:id="rId12"/>
    <p:sldId id="266" r:id="rId13"/>
    <p:sldId id="268" r:id="rId14"/>
    <p:sldId id="270" r:id="rId15"/>
    <p:sldId id="269" r:id="rId16"/>
    <p:sldId id="271" r:id="rId17"/>
    <p:sldId id="272" r:id="rId18"/>
    <p:sldId id="273" r:id="rId19"/>
    <p:sldId id="276" r:id="rId20"/>
    <p:sldId id="274" r:id="rId21"/>
    <p:sldId id="275" r:id="rId22"/>
    <p:sldId id="277" r:id="rId23"/>
    <p:sldId id="279" r:id="rId24"/>
    <p:sldId id="283" r:id="rId25"/>
    <p:sldId id="278" r:id="rId26"/>
    <p:sldId id="280" r:id="rId27"/>
    <p:sldId id="281" r:id="rId28"/>
    <p:sldId id="282" r:id="rId29"/>
    <p:sldId id="285" r:id="rId30"/>
    <p:sldId id="284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6" r:id="rId41"/>
    <p:sldId id="297" r:id="rId42"/>
    <p:sldId id="298" r:id="rId43"/>
    <p:sldId id="299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2D4C13-4DFF-44A3-8219-2A53C70FF82B}" v="86" dt="2022-09-24T01:47:33.4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390" y="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atyush Kumar" userId="9a3b8ded-d9cd-4a30-931d-dd980eb2e877" providerId="ADAL" clId="{252D4C13-4DFF-44A3-8219-2A53C70FF82B}"/>
    <pc:docChg chg="undo custSel addSld delSld modSld sldOrd">
      <pc:chgData name="Pratyush Kumar" userId="9a3b8ded-d9cd-4a30-931d-dd980eb2e877" providerId="ADAL" clId="{252D4C13-4DFF-44A3-8219-2A53C70FF82B}" dt="2022-09-24T01:47:33.414" v="5601" actId="1076"/>
      <pc:docMkLst>
        <pc:docMk/>
      </pc:docMkLst>
      <pc:sldChg chg="modSp mod">
        <pc:chgData name="Pratyush Kumar" userId="9a3b8ded-d9cd-4a30-931d-dd980eb2e877" providerId="ADAL" clId="{252D4C13-4DFF-44A3-8219-2A53C70FF82B}" dt="2022-09-23T07:14:45.352" v="787" actId="20577"/>
        <pc:sldMkLst>
          <pc:docMk/>
          <pc:sldMk cId="24453538" sldId="256"/>
        </pc:sldMkLst>
        <pc:spChg chg="mod">
          <ac:chgData name="Pratyush Kumar" userId="9a3b8ded-d9cd-4a30-931d-dd980eb2e877" providerId="ADAL" clId="{252D4C13-4DFF-44A3-8219-2A53C70FF82B}" dt="2022-09-23T07:12:52.955" v="742" actId="20577"/>
          <ac:spMkLst>
            <pc:docMk/>
            <pc:sldMk cId="24453538" sldId="256"/>
            <ac:spMk id="2" creationId="{33CA0C6C-94EF-6DCC-C04E-1B5DFD0FE892}"/>
          </ac:spMkLst>
        </pc:spChg>
        <pc:spChg chg="mod">
          <ac:chgData name="Pratyush Kumar" userId="9a3b8ded-d9cd-4a30-931d-dd980eb2e877" providerId="ADAL" clId="{252D4C13-4DFF-44A3-8219-2A53C70FF82B}" dt="2022-09-23T07:14:45.352" v="787" actId="20577"/>
          <ac:spMkLst>
            <pc:docMk/>
            <pc:sldMk cId="24453538" sldId="256"/>
            <ac:spMk id="3" creationId="{03EF326D-068A-DFF7-8ED7-999F48B320FC}"/>
          </ac:spMkLst>
        </pc:spChg>
      </pc:sldChg>
      <pc:sldChg chg="modSp new mod">
        <pc:chgData name="Pratyush Kumar" userId="9a3b8ded-d9cd-4a30-931d-dd980eb2e877" providerId="ADAL" clId="{252D4C13-4DFF-44A3-8219-2A53C70FF82B}" dt="2022-09-23T08:45:50.704" v="5151" actId="20577"/>
        <pc:sldMkLst>
          <pc:docMk/>
          <pc:sldMk cId="3810488848" sldId="257"/>
        </pc:sldMkLst>
        <pc:spChg chg="mod">
          <ac:chgData name="Pratyush Kumar" userId="9a3b8ded-d9cd-4a30-931d-dd980eb2e877" providerId="ADAL" clId="{252D4C13-4DFF-44A3-8219-2A53C70FF82B}" dt="2022-09-22T12:33:56.034" v="304" actId="20577"/>
          <ac:spMkLst>
            <pc:docMk/>
            <pc:sldMk cId="3810488848" sldId="257"/>
            <ac:spMk id="2" creationId="{7E54B12D-9B5E-0B92-B447-097237753179}"/>
          </ac:spMkLst>
        </pc:spChg>
        <pc:spChg chg="mod">
          <ac:chgData name="Pratyush Kumar" userId="9a3b8ded-d9cd-4a30-931d-dd980eb2e877" providerId="ADAL" clId="{252D4C13-4DFF-44A3-8219-2A53C70FF82B}" dt="2022-09-23T08:45:50.704" v="5151" actId="20577"/>
          <ac:spMkLst>
            <pc:docMk/>
            <pc:sldMk cId="3810488848" sldId="257"/>
            <ac:spMk id="3" creationId="{A2A2ABC1-9130-2CDE-9544-24B538B5F4AC}"/>
          </ac:spMkLst>
        </pc:spChg>
      </pc:sldChg>
      <pc:sldChg chg="addSp delSp modSp new mod">
        <pc:chgData name="Pratyush Kumar" userId="9a3b8ded-d9cd-4a30-931d-dd980eb2e877" providerId="ADAL" clId="{252D4C13-4DFF-44A3-8219-2A53C70FF82B}" dt="2022-09-23T07:27:53.259" v="2212" actId="207"/>
        <pc:sldMkLst>
          <pc:docMk/>
          <pc:sldMk cId="77694894" sldId="258"/>
        </pc:sldMkLst>
        <pc:spChg chg="mod">
          <ac:chgData name="Pratyush Kumar" userId="9a3b8ded-d9cd-4a30-931d-dd980eb2e877" providerId="ADAL" clId="{252D4C13-4DFF-44A3-8219-2A53C70FF82B}" dt="2022-09-23T07:22:35.875" v="1661" actId="20577"/>
          <ac:spMkLst>
            <pc:docMk/>
            <pc:sldMk cId="77694894" sldId="258"/>
            <ac:spMk id="2" creationId="{97241D1E-8863-94B4-31BB-7CC1DD9B36DA}"/>
          </ac:spMkLst>
        </pc:spChg>
        <pc:spChg chg="del">
          <ac:chgData name="Pratyush Kumar" userId="9a3b8ded-d9cd-4a30-931d-dd980eb2e877" providerId="ADAL" clId="{252D4C13-4DFF-44A3-8219-2A53C70FF82B}" dt="2022-09-23T07:22:29.414" v="1645" actId="478"/>
          <ac:spMkLst>
            <pc:docMk/>
            <pc:sldMk cId="77694894" sldId="258"/>
            <ac:spMk id="3" creationId="{B684A7B1-B57E-E862-0C25-E75E04D2BA4F}"/>
          </ac:spMkLst>
        </pc:spChg>
        <pc:spChg chg="add del mod">
          <ac:chgData name="Pratyush Kumar" userId="9a3b8ded-d9cd-4a30-931d-dd980eb2e877" providerId="ADAL" clId="{252D4C13-4DFF-44A3-8219-2A53C70FF82B}" dt="2022-09-23T07:23:13.475" v="1681" actId="478"/>
          <ac:spMkLst>
            <pc:docMk/>
            <pc:sldMk cId="77694894" sldId="258"/>
            <ac:spMk id="4" creationId="{3D9AEA76-7F30-A0EE-ADE0-515E8AD5DD1A}"/>
          </ac:spMkLst>
        </pc:spChg>
        <pc:spChg chg="add mod">
          <ac:chgData name="Pratyush Kumar" userId="9a3b8ded-d9cd-4a30-931d-dd980eb2e877" providerId="ADAL" clId="{252D4C13-4DFF-44A3-8219-2A53C70FF82B}" dt="2022-09-23T07:27:53.259" v="2212" actId="207"/>
          <ac:spMkLst>
            <pc:docMk/>
            <pc:sldMk cId="77694894" sldId="258"/>
            <ac:spMk id="5" creationId="{FA9B5855-F525-89B0-6194-C0E42C458E56}"/>
          </ac:spMkLst>
        </pc:spChg>
        <pc:spChg chg="add mod">
          <ac:chgData name="Pratyush Kumar" userId="9a3b8ded-d9cd-4a30-931d-dd980eb2e877" providerId="ADAL" clId="{252D4C13-4DFF-44A3-8219-2A53C70FF82B}" dt="2022-09-23T07:27:53.259" v="2212" actId="207"/>
          <ac:spMkLst>
            <pc:docMk/>
            <pc:sldMk cId="77694894" sldId="258"/>
            <ac:spMk id="6" creationId="{BFE52EB8-0A7C-071B-D7D8-B0ADB97117F8}"/>
          </ac:spMkLst>
        </pc:spChg>
        <pc:spChg chg="add mod">
          <ac:chgData name="Pratyush Kumar" userId="9a3b8ded-d9cd-4a30-931d-dd980eb2e877" providerId="ADAL" clId="{252D4C13-4DFF-44A3-8219-2A53C70FF82B}" dt="2022-09-23T07:27:53.259" v="2212" actId="207"/>
          <ac:spMkLst>
            <pc:docMk/>
            <pc:sldMk cId="77694894" sldId="258"/>
            <ac:spMk id="7" creationId="{E63C1095-539D-9046-CF50-A36BF1274B56}"/>
          </ac:spMkLst>
        </pc:spChg>
      </pc:sldChg>
      <pc:sldChg chg="modSp new mod">
        <pc:chgData name="Pratyush Kumar" userId="9a3b8ded-d9cd-4a30-931d-dd980eb2e877" providerId="ADAL" clId="{252D4C13-4DFF-44A3-8219-2A53C70FF82B}" dt="2022-09-23T07:22:12.304" v="1644" actId="20577"/>
        <pc:sldMkLst>
          <pc:docMk/>
          <pc:sldMk cId="842095016" sldId="259"/>
        </pc:sldMkLst>
        <pc:spChg chg="mod">
          <ac:chgData name="Pratyush Kumar" userId="9a3b8ded-d9cd-4a30-931d-dd980eb2e877" providerId="ADAL" clId="{252D4C13-4DFF-44A3-8219-2A53C70FF82B}" dt="2022-09-23T07:22:12.304" v="1644" actId="20577"/>
          <ac:spMkLst>
            <pc:docMk/>
            <pc:sldMk cId="842095016" sldId="259"/>
            <ac:spMk id="2" creationId="{1710927B-63EC-A1FD-4293-FFEAD6D46B05}"/>
          </ac:spMkLst>
        </pc:spChg>
      </pc:sldChg>
      <pc:sldChg chg="addSp delSp modSp new mod">
        <pc:chgData name="Pratyush Kumar" userId="9a3b8ded-d9cd-4a30-931d-dd980eb2e877" providerId="ADAL" clId="{252D4C13-4DFF-44A3-8219-2A53C70FF82B}" dt="2022-09-23T07:18:20.809" v="1116" actId="478"/>
        <pc:sldMkLst>
          <pc:docMk/>
          <pc:sldMk cId="1789522486" sldId="260"/>
        </pc:sldMkLst>
        <pc:spChg chg="mod">
          <ac:chgData name="Pratyush Kumar" userId="9a3b8ded-d9cd-4a30-931d-dd980eb2e877" providerId="ADAL" clId="{252D4C13-4DFF-44A3-8219-2A53C70FF82B}" dt="2022-09-23T07:16:51.983" v="916" actId="20577"/>
          <ac:spMkLst>
            <pc:docMk/>
            <pc:sldMk cId="1789522486" sldId="260"/>
            <ac:spMk id="2" creationId="{9E970142-C398-378D-E532-160845CB6230}"/>
          </ac:spMkLst>
        </pc:spChg>
        <pc:spChg chg="mod">
          <ac:chgData name="Pratyush Kumar" userId="9a3b8ded-d9cd-4a30-931d-dd980eb2e877" providerId="ADAL" clId="{252D4C13-4DFF-44A3-8219-2A53C70FF82B}" dt="2022-09-23T07:17:28.152" v="1095" actId="20577"/>
          <ac:spMkLst>
            <pc:docMk/>
            <pc:sldMk cId="1789522486" sldId="260"/>
            <ac:spMk id="3" creationId="{4863C18C-84D2-9E82-EC43-3128518E02D8}"/>
          </ac:spMkLst>
        </pc:spChg>
        <pc:spChg chg="add del mod">
          <ac:chgData name="Pratyush Kumar" userId="9a3b8ded-d9cd-4a30-931d-dd980eb2e877" providerId="ADAL" clId="{252D4C13-4DFF-44A3-8219-2A53C70FF82B}" dt="2022-09-23T07:18:20.809" v="1116" actId="478"/>
          <ac:spMkLst>
            <pc:docMk/>
            <pc:sldMk cId="1789522486" sldId="260"/>
            <ac:spMk id="5" creationId="{20686B44-BD21-0961-37A7-41125F8D7C4F}"/>
          </ac:spMkLst>
        </pc:spChg>
      </pc:sldChg>
      <pc:sldChg chg="modSp new mod">
        <pc:chgData name="Pratyush Kumar" userId="9a3b8ded-d9cd-4a30-931d-dd980eb2e877" providerId="ADAL" clId="{252D4C13-4DFF-44A3-8219-2A53C70FF82B}" dt="2022-09-23T07:19:36.362" v="1477" actId="20577"/>
        <pc:sldMkLst>
          <pc:docMk/>
          <pc:sldMk cId="3837829589" sldId="261"/>
        </pc:sldMkLst>
        <pc:spChg chg="mod">
          <ac:chgData name="Pratyush Kumar" userId="9a3b8ded-d9cd-4a30-931d-dd980eb2e877" providerId="ADAL" clId="{252D4C13-4DFF-44A3-8219-2A53C70FF82B}" dt="2022-09-23T07:18:53.605" v="1272" actId="20577"/>
          <ac:spMkLst>
            <pc:docMk/>
            <pc:sldMk cId="3837829589" sldId="261"/>
            <ac:spMk id="2" creationId="{AA7B3B1C-DF48-D670-F731-9D4666B229BF}"/>
          </ac:spMkLst>
        </pc:spChg>
        <pc:spChg chg="mod">
          <ac:chgData name="Pratyush Kumar" userId="9a3b8ded-d9cd-4a30-931d-dd980eb2e877" providerId="ADAL" clId="{252D4C13-4DFF-44A3-8219-2A53C70FF82B}" dt="2022-09-23T07:19:36.362" v="1477" actId="20577"/>
          <ac:spMkLst>
            <pc:docMk/>
            <pc:sldMk cId="3837829589" sldId="261"/>
            <ac:spMk id="3" creationId="{67892674-4C15-A8AB-637F-291BB36536D9}"/>
          </ac:spMkLst>
        </pc:spChg>
      </pc:sldChg>
      <pc:sldChg chg="modSp new mod">
        <pc:chgData name="Pratyush Kumar" userId="9a3b8ded-d9cd-4a30-931d-dd980eb2e877" providerId="ADAL" clId="{252D4C13-4DFF-44A3-8219-2A53C70FF82B}" dt="2022-09-23T07:58:24.133" v="4099" actId="20577"/>
        <pc:sldMkLst>
          <pc:docMk/>
          <pc:sldMk cId="1082681129" sldId="262"/>
        </pc:sldMkLst>
        <pc:spChg chg="mod">
          <ac:chgData name="Pratyush Kumar" userId="9a3b8ded-d9cd-4a30-931d-dd980eb2e877" providerId="ADAL" clId="{252D4C13-4DFF-44A3-8219-2A53C70FF82B}" dt="2022-09-23T07:19:53.609" v="1516" actId="20577"/>
          <ac:spMkLst>
            <pc:docMk/>
            <pc:sldMk cId="1082681129" sldId="262"/>
            <ac:spMk id="2" creationId="{8C382571-508C-CB66-84BC-CEABF7316806}"/>
          </ac:spMkLst>
        </pc:spChg>
        <pc:spChg chg="mod">
          <ac:chgData name="Pratyush Kumar" userId="9a3b8ded-d9cd-4a30-931d-dd980eb2e877" providerId="ADAL" clId="{252D4C13-4DFF-44A3-8219-2A53C70FF82B}" dt="2022-09-23T07:58:24.133" v="4099" actId="20577"/>
          <ac:spMkLst>
            <pc:docMk/>
            <pc:sldMk cId="1082681129" sldId="262"/>
            <ac:spMk id="3" creationId="{00BBD234-0AFA-1AE8-398B-D398F2751CE9}"/>
          </ac:spMkLst>
        </pc:spChg>
      </pc:sldChg>
      <pc:sldChg chg="addSp delSp modSp new mod">
        <pc:chgData name="Pratyush Kumar" userId="9a3b8ded-d9cd-4a30-931d-dd980eb2e877" providerId="ADAL" clId="{252D4C13-4DFF-44A3-8219-2A53C70FF82B}" dt="2022-09-23T07:21:33.853" v="1638" actId="1076"/>
        <pc:sldMkLst>
          <pc:docMk/>
          <pc:sldMk cId="2808593301" sldId="263"/>
        </pc:sldMkLst>
        <pc:spChg chg="del">
          <ac:chgData name="Pratyush Kumar" userId="9a3b8ded-d9cd-4a30-931d-dd980eb2e877" providerId="ADAL" clId="{252D4C13-4DFF-44A3-8219-2A53C70FF82B}" dt="2022-09-23T07:21:24.897" v="1634" actId="478"/>
          <ac:spMkLst>
            <pc:docMk/>
            <pc:sldMk cId="2808593301" sldId="263"/>
            <ac:spMk id="2" creationId="{55A57885-B731-541F-1EB0-E98856602F19}"/>
          </ac:spMkLst>
        </pc:spChg>
        <pc:spChg chg="del">
          <ac:chgData name="Pratyush Kumar" userId="9a3b8ded-d9cd-4a30-931d-dd980eb2e877" providerId="ADAL" clId="{252D4C13-4DFF-44A3-8219-2A53C70FF82B}" dt="2022-09-23T07:21:22.909" v="1633" actId="478"/>
          <ac:spMkLst>
            <pc:docMk/>
            <pc:sldMk cId="2808593301" sldId="263"/>
            <ac:spMk id="3" creationId="{EF7FB845-4973-7146-D01A-ED6A8293E197}"/>
          </ac:spMkLst>
        </pc:spChg>
        <pc:picChg chg="add mod">
          <ac:chgData name="Pratyush Kumar" userId="9a3b8ded-d9cd-4a30-931d-dd980eb2e877" providerId="ADAL" clId="{252D4C13-4DFF-44A3-8219-2A53C70FF82B}" dt="2022-09-23T07:21:33.853" v="1638" actId="1076"/>
          <ac:picMkLst>
            <pc:docMk/>
            <pc:sldMk cId="2808593301" sldId="263"/>
            <ac:picMk id="5" creationId="{727DD270-1772-7385-B19F-B5A74551E6B8}"/>
          </ac:picMkLst>
        </pc:picChg>
      </pc:sldChg>
      <pc:sldChg chg="new del">
        <pc:chgData name="Pratyush Kumar" userId="9a3b8ded-d9cd-4a30-931d-dd980eb2e877" providerId="ADAL" clId="{252D4C13-4DFF-44A3-8219-2A53C70FF82B}" dt="2022-09-23T07:22:02.800" v="1640" actId="47"/>
        <pc:sldMkLst>
          <pc:docMk/>
          <pc:sldMk cId="1296477000" sldId="264"/>
        </pc:sldMkLst>
      </pc:sldChg>
      <pc:sldChg chg="addSp modSp add mod">
        <pc:chgData name="Pratyush Kumar" userId="9a3b8ded-d9cd-4a30-931d-dd980eb2e877" providerId="ADAL" clId="{252D4C13-4DFF-44A3-8219-2A53C70FF82B}" dt="2022-09-23T07:28:21.364" v="2218" actId="14100"/>
        <pc:sldMkLst>
          <pc:docMk/>
          <pc:sldMk cId="3231768578" sldId="264"/>
        </pc:sldMkLst>
        <pc:spChg chg="mod">
          <ac:chgData name="Pratyush Kumar" userId="9a3b8ded-d9cd-4a30-931d-dd980eb2e877" providerId="ADAL" clId="{252D4C13-4DFF-44A3-8219-2A53C70FF82B}" dt="2022-09-23T07:27:57.479" v="2213" actId="207"/>
          <ac:spMkLst>
            <pc:docMk/>
            <pc:sldMk cId="3231768578" sldId="264"/>
            <ac:spMk id="5" creationId="{FA9B5855-F525-89B0-6194-C0E42C458E56}"/>
          </ac:spMkLst>
        </pc:spChg>
        <pc:spChg chg="mod">
          <ac:chgData name="Pratyush Kumar" userId="9a3b8ded-d9cd-4a30-931d-dd980eb2e877" providerId="ADAL" clId="{252D4C13-4DFF-44A3-8219-2A53C70FF82B}" dt="2022-09-23T07:27:57.479" v="2213" actId="207"/>
          <ac:spMkLst>
            <pc:docMk/>
            <pc:sldMk cId="3231768578" sldId="264"/>
            <ac:spMk id="6" creationId="{BFE52EB8-0A7C-071B-D7D8-B0ADB97117F8}"/>
          </ac:spMkLst>
        </pc:spChg>
        <pc:spChg chg="mod">
          <ac:chgData name="Pratyush Kumar" userId="9a3b8ded-d9cd-4a30-931d-dd980eb2e877" providerId="ADAL" clId="{252D4C13-4DFF-44A3-8219-2A53C70FF82B}" dt="2022-09-23T07:27:57.479" v="2213" actId="207"/>
          <ac:spMkLst>
            <pc:docMk/>
            <pc:sldMk cId="3231768578" sldId="264"/>
            <ac:spMk id="7" creationId="{E63C1095-539D-9046-CF50-A36BF1274B56}"/>
          </ac:spMkLst>
        </pc:spChg>
        <pc:spChg chg="add mod">
          <ac:chgData name="Pratyush Kumar" userId="9a3b8ded-d9cd-4a30-931d-dd980eb2e877" providerId="ADAL" clId="{252D4C13-4DFF-44A3-8219-2A53C70FF82B}" dt="2022-09-23T07:24:31.447" v="1798" actId="403"/>
          <ac:spMkLst>
            <pc:docMk/>
            <pc:sldMk cId="3231768578" sldId="264"/>
            <ac:spMk id="8" creationId="{163A0D7F-9EFD-6BDE-855E-F39F1EAEA3A9}"/>
          </ac:spMkLst>
        </pc:spChg>
        <pc:cxnChg chg="add mod">
          <ac:chgData name="Pratyush Kumar" userId="9a3b8ded-d9cd-4a30-931d-dd980eb2e877" providerId="ADAL" clId="{252D4C13-4DFF-44A3-8219-2A53C70FF82B}" dt="2022-09-23T07:28:21.364" v="2218" actId="14100"/>
          <ac:cxnSpMkLst>
            <pc:docMk/>
            <pc:sldMk cId="3231768578" sldId="264"/>
            <ac:cxnSpMk id="4" creationId="{8F554B06-6B03-2F35-0A13-B787FA607407}"/>
          </ac:cxnSpMkLst>
        </pc:cxnChg>
      </pc:sldChg>
      <pc:sldChg chg="addSp delSp modSp add mod">
        <pc:chgData name="Pratyush Kumar" userId="9a3b8ded-d9cd-4a30-931d-dd980eb2e877" providerId="ADAL" clId="{252D4C13-4DFF-44A3-8219-2A53C70FF82B}" dt="2022-09-23T07:30:29.073" v="2279" actId="20577"/>
        <pc:sldMkLst>
          <pc:docMk/>
          <pc:sldMk cId="1448759148" sldId="265"/>
        </pc:sldMkLst>
        <pc:spChg chg="mod">
          <ac:chgData name="Pratyush Kumar" userId="9a3b8ded-d9cd-4a30-931d-dd980eb2e877" providerId="ADAL" clId="{252D4C13-4DFF-44A3-8219-2A53C70FF82B}" dt="2022-09-23T07:28:06.278" v="2215" actId="207"/>
          <ac:spMkLst>
            <pc:docMk/>
            <pc:sldMk cId="1448759148" sldId="265"/>
            <ac:spMk id="5" creationId="{FA9B5855-F525-89B0-6194-C0E42C458E56}"/>
          </ac:spMkLst>
        </pc:spChg>
        <pc:spChg chg="mod">
          <ac:chgData name="Pratyush Kumar" userId="9a3b8ded-d9cd-4a30-931d-dd980eb2e877" providerId="ADAL" clId="{252D4C13-4DFF-44A3-8219-2A53C70FF82B}" dt="2022-09-23T07:28:06.278" v="2215" actId="207"/>
          <ac:spMkLst>
            <pc:docMk/>
            <pc:sldMk cId="1448759148" sldId="265"/>
            <ac:spMk id="6" creationId="{BFE52EB8-0A7C-071B-D7D8-B0ADB97117F8}"/>
          </ac:spMkLst>
        </pc:spChg>
        <pc:spChg chg="mod">
          <ac:chgData name="Pratyush Kumar" userId="9a3b8ded-d9cd-4a30-931d-dd980eb2e877" providerId="ADAL" clId="{252D4C13-4DFF-44A3-8219-2A53C70FF82B}" dt="2022-09-23T07:28:06.278" v="2215" actId="207"/>
          <ac:spMkLst>
            <pc:docMk/>
            <pc:sldMk cId="1448759148" sldId="265"/>
            <ac:spMk id="7" creationId="{E63C1095-539D-9046-CF50-A36BF1274B56}"/>
          </ac:spMkLst>
        </pc:spChg>
        <pc:spChg chg="mod">
          <ac:chgData name="Pratyush Kumar" userId="9a3b8ded-d9cd-4a30-931d-dd980eb2e877" providerId="ADAL" clId="{252D4C13-4DFF-44A3-8219-2A53C70FF82B}" dt="2022-09-23T07:30:29.073" v="2279" actId="20577"/>
          <ac:spMkLst>
            <pc:docMk/>
            <pc:sldMk cId="1448759148" sldId="265"/>
            <ac:spMk id="8" creationId="{163A0D7F-9EFD-6BDE-855E-F39F1EAEA3A9}"/>
          </ac:spMkLst>
        </pc:spChg>
        <pc:picChg chg="add mod">
          <ac:chgData name="Pratyush Kumar" userId="9a3b8ded-d9cd-4a30-931d-dd980eb2e877" providerId="ADAL" clId="{252D4C13-4DFF-44A3-8219-2A53C70FF82B}" dt="2022-09-23T07:30:16.683" v="2233" actId="207"/>
          <ac:picMkLst>
            <pc:docMk/>
            <pc:sldMk cId="1448759148" sldId="265"/>
            <ac:picMk id="15" creationId="{64BE8C18-5AE8-F548-0A43-F33CF61255ED}"/>
          </ac:picMkLst>
        </pc:picChg>
        <pc:cxnChg chg="add mod">
          <ac:chgData name="Pratyush Kumar" userId="9a3b8ded-d9cd-4a30-931d-dd980eb2e877" providerId="ADAL" clId="{252D4C13-4DFF-44A3-8219-2A53C70FF82B}" dt="2022-09-23T07:29:41.851" v="2227" actId="14100"/>
          <ac:cxnSpMkLst>
            <pc:docMk/>
            <pc:sldMk cId="1448759148" sldId="265"/>
            <ac:cxnSpMk id="3" creationId="{810D474C-9B71-3E29-164F-1246DEDBC0F2}"/>
          </ac:cxnSpMkLst>
        </pc:cxnChg>
        <pc:cxnChg chg="del mod">
          <ac:chgData name="Pratyush Kumar" userId="9a3b8ded-d9cd-4a30-931d-dd980eb2e877" providerId="ADAL" clId="{252D4C13-4DFF-44A3-8219-2A53C70FF82B}" dt="2022-09-23T07:29:39.678" v="2226" actId="478"/>
          <ac:cxnSpMkLst>
            <pc:docMk/>
            <pc:sldMk cId="1448759148" sldId="265"/>
            <ac:cxnSpMk id="4" creationId="{8F554B06-6B03-2F35-0A13-B787FA607407}"/>
          </ac:cxnSpMkLst>
        </pc:cxnChg>
      </pc:sldChg>
      <pc:sldChg chg="delSp modSp add mod">
        <pc:chgData name="Pratyush Kumar" userId="9a3b8ded-d9cd-4a30-931d-dd980eb2e877" providerId="ADAL" clId="{252D4C13-4DFF-44A3-8219-2A53C70FF82B}" dt="2022-09-23T07:31:11.313" v="2349" actId="20577"/>
        <pc:sldMkLst>
          <pc:docMk/>
          <pc:sldMk cId="1698468695" sldId="266"/>
        </pc:sldMkLst>
        <pc:spChg chg="mod">
          <ac:chgData name="Pratyush Kumar" userId="9a3b8ded-d9cd-4a30-931d-dd980eb2e877" providerId="ADAL" clId="{252D4C13-4DFF-44A3-8219-2A53C70FF82B}" dt="2022-09-23T07:28:10.125" v="2216" actId="207"/>
          <ac:spMkLst>
            <pc:docMk/>
            <pc:sldMk cId="1698468695" sldId="266"/>
            <ac:spMk id="5" creationId="{FA9B5855-F525-89B0-6194-C0E42C458E56}"/>
          </ac:spMkLst>
        </pc:spChg>
        <pc:spChg chg="mod">
          <ac:chgData name="Pratyush Kumar" userId="9a3b8ded-d9cd-4a30-931d-dd980eb2e877" providerId="ADAL" clId="{252D4C13-4DFF-44A3-8219-2A53C70FF82B}" dt="2022-09-23T07:28:10.125" v="2216" actId="207"/>
          <ac:spMkLst>
            <pc:docMk/>
            <pc:sldMk cId="1698468695" sldId="266"/>
            <ac:spMk id="6" creationId="{BFE52EB8-0A7C-071B-D7D8-B0ADB97117F8}"/>
          </ac:spMkLst>
        </pc:spChg>
        <pc:spChg chg="mod">
          <ac:chgData name="Pratyush Kumar" userId="9a3b8ded-d9cd-4a30-931d-dd980eb2e877" providerId="ADAL" clId="{252D4C13-4DFF-44A3-8219-2A53C70FF82B}" dt="2022-09-23T07:28:10.125" v="2216" actId="207"/>
          <ac:spMkLst>
            <pc:docMk/>
            <pc:sldMk cId="1698468695" sldId="266"/>
            <ac:spMk id="7" creationId="{E63C1095-539D-9046-CF50-A36BF1274B56}"/>
          </ac:spMkLst>
        </pc:spChg>
        <pc:spChg chg="mod">
          <ac:chgData name="Pratyush Kumar" userId="9a3b8ded-d9cd-4a30-931d-dd980eb2e877" providerId="ADAL" clId="{252D4C13-4DFF-44A3-8219-2A53C70FF82B}" dt="2022-09-23T07:31:11.313" v="2349" actId="20577"/>
          <ac:spMkLst>
            <pc:docMk/>
            <pc:sldMk cId="1698468695" sldId="266"/>
            <ac:spMk id="8" creationId="{163A0D7F-9EFD-6BDE-855E-F39F1EAEA3A9}"/>
          </ac:spMkLst>
        </pc:spChg>
        <pc:cxnChg chg="del mod">
          <ac:chgData name="Pratyush Kumar" userId="9a3b8ded-d9cd-4a30-931d-dd980eb2e877" providerId="ADAL" clId="{252D4C13-4DFF-44A3-8219-2A53C70FF82B}" dt="2022-09-23T07:25:39.279" v="1922" actId="478"/>
          <ac:cxnSpMkLst>
            <pc:docMk/>
            <pc:sldMk cId="1698468695" sldId="266"/>
            <ac:cxnSpMk id="3" creationId="{810D474C-9B71-3E29-164F-1246DEDBC0F2}"/>
          </ac:cxnSpMkLst>
        </pc:cxnChg>
        <pc:cxnChg chg="mod">
          <ac:chgData name="Pratyush Kumar" userId="9a3b8ded-d9cd-4a30-931d-dd980eb2e877" providerId="ADAL" clId="{252D4C13-4DFF-44A3-8219-2A53C70FF82B}" dt="2022-09-23T07:30:47.870" v="2281" actId="14100"/>
          <ac:cxnSpMkLst>
            <pc:docMk/>
            <pc:sldMk cId="1698468695" sldId="266"/>
            <ac:cxnSpMk id="4" creationId="{8F554B06-6B03-2F35-0A13-B787FA607407}"/>
          </ac:cxnSpMkLst>
        </pc:cxnChg>
      </pc:sldChg>
      <pc:sldChg chg="addSp modSp add mod">
        <pc:chgData name="Pratyush Kumar" userId="9a3b8ded-d9cd-4a30-931d-dd980eb2e877" providerId="ADAL" clId="{252D4C13-4DFF-44A3-8219-2A53C70FF82B}" dt="2022-09-23T07:29:29.456" v="2223" actId="1076"/>
        <pc:sldMkLst>
          <pc:docMk/>
          <pc:sldMk cId="834686381" sldId="267"/>
        </pc:sldMkLst>
        <pc:spChg chg="add mod">
          <ac:chgData name="Pratyush Kumar" userId="9a3b8ded-d9cd-4a30-931d-dd980eb2e877" providerId="ADAL" clId="{252D4C13-4DFF-44A3-8219-2A53C70FF82B}" dt="2022-09-23T07:29:29.456" v="2223" actId="1076"/>
          <ac:spMkLst>
            <pc:docMk/>
            <pc:sldMk cId="834686381" sldId="267"/>
            <ac:spMk id="3" creationId="{97176F14-F757-AE6D-8DE3-E06698013AD3}"/>
          </ac:spMkLst>
        </pc:spChg>
        <pc:spChg chg="mod">
          <ac:chgData name="Pratyush Kumar" userId="9a3b8ded-d9cd-4a30-931d-dd980eb2e877" providerId="ADAL" clId="{252D4C13-4DFF-44A3-8219-2A53C70FF82B}" dt="2022-09-23T07:28:01.694" v="2214" actId="207"/>
          <ac:spMkLst>
            <pc:docMk/>
            <pc:sldMk cId="834686381" sldId="267"/>
            <ac:spMk id="5" creationId="{FA9B5855-F525-89B0-6194-C0E42C458E56}"/>
          </ac:spMkLst>
        </pc:spChg>
        <pc:spChg chg="mod">
          <ac:chgData name="Pratyush Kumar" userId="9a3b8ded-d9cd-4a30-931d-dd980eb2e877" providerId="ADAL" clId="{252D4C13-4DFF-44A3-8219-2A53C70FF82B}" dt="2022-09-23T07:28:01.694" v="2214" actId="207"/>
          <ac:spMkLst>
            <pc:docMk/>
            <pc:sldMk cId="834686381" sldId="267"/>
            <ac:spMk id="6" creationId="{BFE52EB8-0A7C-071B-D7D8-B0ADB97117F8}"/>
          </ac:spMkLst>
        </pc:spChg>
        <pc:spChg chg="mod">
          <ac:chgData name="Pratyush Kumar" userId="9a3b8ded-d9cd-4a30-931d-dd980eb2e877" providerId="ADAL" clId="{252D4C13-4DFF-44A3-8219-2A53C70FF82B}" dt="2022-09-23T07:28:01.694" v="2214" actId="207"/>
          <ac:spMkLst>
            <pc:docMk/>
            <pc:sldMk cId="834686381" sldId="267"/>
            <ac:spMk id="7" creationId="{E63C1095-539D-9046-CF50-A36BF1274B56}"/>
          </ac:spMkLst>
        </pc:spChg>
        <pc:picChg chg="add mod">
          <ac:chgData name="Pratyush Kumar" userId="9a3b8ded-d9cd-4a30-931d-dd980eb2e877" providerId="ADAL" clId="{252D4C13-4DFF-44A3-8219-2A53C70FF82B}" dt="2022-09-23T07:29:29.456" v="2223" actId="1076"/>
          <ac:picMkLst>
            <pc:docMk/>
            <pc:sldMk cId="834686381" sldId="267"/>
            <ac:picMk id="10" creationId="{69D5709B-5274-CF79-F4E6-DB2F0EDDF7F1}"/>
          </ac:picMkLst>
        </pc:picChg>
        <pc:cxnChg chg="mod">
          <ac:chgData name="Pratyush Kumar" userId="9a3b8ded-d9cd-4a30-931d-dd980eb2e877" providerId="ADAL" clId="{252D4C13-4DFF-44A3-8219-2A53C70FF82B}" dt="2022-09-23T07:28:35.154" v="2220" actId="14100"/>
          <ac:cxnSpMkLst>
            <pc:docMk/>
            <pc:sldMk cId="834686381" sldId="267"/>
            <ac:cxnSpMk id="4" creationId="{8F554B06-6B03-2F35-0A13-B787FA607407}"/>
          </ac:cxnSpMkLst>
        </pc:cxnChg>
      </pc:sldChg>
      <pc:sldChg chg="addSp delSp modSp add mod">
        <pc:chgData name="Pratyush Kumar" userId="9a3b8ded-d9cd-4a30-931d-dd980eb2e877" providerId="ADAL" clId="{252D4C13-4DFF-44A3-8219-2A53C70FF82B}" dt="2022-09-23T07:33:01.519" v="2479" actId="14826"/>
        <pc:sldMkLst>
          <pc:docMk/>
          <pc:sldMk cId="1869861600" sldId="268"/>
        </pc:sldMkLst>
        <pc:spChg chg="del">
          <ac:chgData name="Pratyush Kumar" userId="9a3b8ded-d9cd-4a30-931d-dd980eb2e877" providerId="ADAL" clId="{252D4C13-4DFF-44A3-8219-2A53C70FF82B}" dt="2022-09-23T07:32:26.494" v="2354" actId="478"/>
          <ac:spMkLst>
            <pc:docMk/>
            <pc:sldMk cId="1869861600" sldId="268"/>
            <ac:spMk id="8" creationId="{163A0D7F-9EFD-6BDE-855E-F39F1EAEA3A9}"/>
          </ac:spMkLst>
        </pc:spChg>
        <pc:spChg chg="add mod">
          <ac:chgData name="Pratyush Kumar" userId="9a3b8ded-d9cd-4a30-931d-dd980eb2e877" providerId="ADAL" clId="{252D4C13-4DFF-44A3-8219-2A53C70FF82B}" dt="2022-09-23T07:32:45.838" v="2478" actId="20577"/>
          <ac:spMkLst>
            <pc:docMk/>
            <pc:sldMk cId="1869861600" sldId="268"/>
            <ac:spMk id="11" creationId="{A187BC03-4875-377D-85F4-F335C3099AE2}"/>
          </ac:spMkLst>
        </pc:spChg>
        <pc:picChg chg="add mod">
          <ac:chgData name="Pratyush Kumar" userId="9a3b8ded-d9cd-4a30-931d-dd980eb2e877" providerId="ADAL" clId="{252D4C13-4DFF-44A3-8219-2A53C70FF82B}" dt="2022-09-23T07:33:01.519" v="2479" actId="14826"/>
          <ac:picMkLst>
            <pc:docMk/>
            <pc:sldMk cId="1869861600" sldId="268"/>
            <ac:picMk id="12" creationId="{821C7190-90E6-2B99-0889-9551C5E90307}"/>
          </ac:picMkLst>
        </pc:picChg>
        <pc:cxnChg chg="mod">
          <ac:chgData name="Pratyush Kumar" userId="9a3b8ded-d9cd-4a30-931d-dd980eb2e877" providerId="ADAL" clId="{252D4C13-4DFF-44A3-8219-2A53C70FF82B}" dt="2022-09-23T07:32:20.086" v="2353" actId="14100"/>
          <ac:cxnSpMkLst>
            <pc:docMk/>
            <pc:sldMk cId="1869861600" sldId="268"/>
            <ac:cxnSpMk id="4" creationId="{8F554B06-6B03-2F35-0A13-B787FA607407}"/>
          </ac:cxnSpMkLst>
        </pc:cxnChg>
      </pc:sldChg>
      <pc:sldChg chg="addSp delSp modSp new mod">
        <pc:chgData name="Pratyush Kumar" userId="9a3b8ded-d9cd-4a30-931d-dd980eb2e877" providerId="ADAL" clId="{252D4C13-4DFF-44A3-8219-2A53C70FF82B}" dt="2022-09-23T07:37:07.290" v="2830" actId="478"/>
        <pc:sldMkLst>
          <pc:docMk/>
          <pc:sldMk cId="3605081904" sldId="269"/>
        </pc:sldMkLst>
        <pc:spChg chg="mod">
          <ac:chgData name="Pratyush Kumar" userId="9a3b8ded-d9cd-4a30-931d-dd980eb2e877" providerId="ADAL" clId="{252D4C13-4DFF-44A3-8219-2A53C70FF82B}" dt="2022-09-23T07:33:48.888" v="2537" actId="20577"/>
          <ac:spMkLst>
            <pc:docMk/>
            <pc:sldMk cId="3605081904" sldId="269"/>
            <ac:spMk id="2" creationId="{CB4941EE-7CC9-3AC4-429B-2B7E9842354D}"/>
          </ac:spMkLst>
        </pc:spChg>
        <pc:spChg chg="mod">
          <ac:chgData name="Pratyush Kumar" userId="9a3b8ded-d9cd-4a30-931d-dd980eb2e877" providerId="ADAL" clId="{252D4C13-4DFF-44A3-8219-2A53C70FF82B}" dt="2022-09-23T07:37:05.909" v="2829" actId="20577"/>
          <ac:spMkLst>
            <pc:docMk/>
            <pc:sldMk cId="3605081904" sldId="269"/>
            <ac:spMk id="3" creationId="{377F3E7E-BFB0-ABDA-87E5-D185010A0416}"/>
          </ac:spMkLst>
        </pc:spChg>
        <pc:picChg chg="add del mod">
          <ac:chgData name="Pratyush Kumar" userId="9a3b8ded-d9cd-4a30-931d-dd980eb2e877" providerId="ADAL" clId="{252D4C13-4DFF-44A3-8219-2A53C70FF82B}" dt="2022-09-23T07:37:07.290" v="2830" actId="478"/>
          <ac:picMkLst>
            <pc:docMk/>
            <pc:sldMk cId="3605081904" sldId="269"/>
            <ac:picMk id="5" creationId="{4A988079-F0B6-C837-180E-DFD93AE402FA}"/>
          </ac:picMkLst>
        </pc:picChg>
      </pc:sldChg>
      <pc:sldChg chg="modSp add mod">
        <pc:chgData name="Pratyush Kumar" userId="9a3b8ded-d9cd-4a30-931d-dd980eb2e877" providerId="ADAL" clId="{252D4C13-4DFF-44A3-8219-2A53C70FF82B}" dt="2022-09-23T07:33:36.634" v="2505" actId="20577"/>
        <pc:sldMkLst>
          <pc:docMk/>
          <pc:sldMk cId="3637303745" sldId="270"/>
        </pc:sldMkLst>
        <pc:spChg chg="mod">
          <ac:chgData name="Pratyush Kumar" userId="9a3b8ded-d9cd-4a30-931d-dd980eb2e877" providerId="ADAL" clId="{252D4C13-4DFF-44A3-8219-2A53C70FF82B}" dt="2022-09-23T07:33:36.634" v="2505" actId="20577"/>
          <ac:spMkLst>
            <pc:docMk/>
            <pc:sldMk cId="3637303745" sldId="270"/>
            <ac:spMk id="2" creationId="{1710927B-63EC-A1FD-4293-FFEAD6D46B05}"/>
          </ac:spMkLst>
        </pc:spChg>
      </pc:sldChg>
      <pc:sldChg chg="modSp add mod">
        <pc:chgData name="Pratyush Kumar" userId="9a3b8ded-d9cd-4a30-931d-dd980eb2e877" providerId="ADAL" clId="{252D4C13-4DFF-44A3-8219-2A53C70FF82B}" dt="2022-09-23T07:38:46.350" v="2971" actId="20577"/>
        <pc:sldMkLst>
          <pc:docMk/>
          <pc:sldMk cId="3412452747" sldId="271"/>
        </pc:sldMkLst>
        <pc:spChg chg="mod">
          <ac:chgData name="Pratyush Kumar" userId="9a3b8ded-d9cd-4a30-931d-dd980eb2e877" providerId="ADAL" clId="{252D4C13-4DFF-44A3-8219-2A53C70FF82B}" dt="2022-09-23T07:38:46.350" v="2971" actId="20577"/>
          <ac:spMkLst>
            <pc:docMk/>
            <pc:sldMk cId="3412452747" sldId="271"/>
            <ac:spMk id="3" creationId="{377F3E7E-BFB0-ABDA-87E5-D185010A0416}"/>
          </ac:spMkLst>
        </pc:spChg>
      </pc:sldChg>
      <pc:sldChg chg="add del">
        <pc:chgData name="Pratyush Kumar" userId="9a3b8ded-d9cd-4a30-931d-dd980eb2e877" providerId="ADAL" clId="{252D4C13-4DFF-44A3-8219-2A53C70FF82B}" dt="2022-09-23T07:37:59.274" v="2854" actId="47"/>
        <pc:sldMkLst>
          <pc:docMk/>
          <pc:sldMk cId="282081203" sldId="272"/>
        </pc:sldMkLst>
      </pc:sldChg>
      <pc:sldChg chg="delSp modSp add mod">
        <pc:chgData name="Pratyush Kumar" userId="9a3b8ded-d9cd-4a30-931d-dd980eb2e877" providerId="ADAL" clId="{252D4C13-4DFF-44A3-8219-2A53C70FF82B}" dt="2022-09-23T07:39:22.137" v="2979" actId="20577"/>
        <pc:sldMkLst>
          <pc:docMk/>
          <pc:sldMk cId="4032360771" sldId="272"/>
        </pc:sldMkLst>
        <pc:spChg chg="mod">
          <ac:chgData name="Pratyush Kumar" userId="9a3b8ded-d9cd-4a30-931d-dd980eb2e877" providerId="ADAL" clId="{252D4C13-4DFF-44A3-8219-2A53C70FF82B}" dt="2022-09-23T07:39:22.137" v="2979" actId="20577"/>
          <ac:spMkLst>
            <pc:docMk/>
            <pc:sldMk cId="4032360771" sldId="272"/>
            <ac:spMk id="3" creationId="{377F3E7E-BFB0-ABDA-87E5-D185010A0416}"/>
          </ac:spMkLst>
        </pc:spChg>
        <pc:picChg chg="del">
          <ac:chgData name="Pratyush Kumar" userId="9a3b8ded-d9cd-4a30-931d-dd980eb2e877" providerId="ADAL" clId="{252D4C13-4DFF-44A3-8219-2A53C70FF82B}" dt="2022-09-23T07:38:48.423" v="2972" actId="478"/>
          <ac:picMkLst>
            <pc:docMk/>
            <pc:sldMk cId="4032360771" sldId="272"/>
            <ac:picMk id="5" creationId="{4A988079-F0B6-C837-180E-DFD93AE402FA}"/>
          </ac:picMkLst>
        </pc:picChg>
      </pc:sldChg>
      <pc:sldChg chg="addSp modSp add mod">
        <pc:chgData name="Pratyush Kumar" userId="9a3b8ded-d9cd-4a30-931d-dd980eb2e877" providerId="ADAL" clId="{252D4C13-4DFF-44A3-8219-2A53C70FF82B}" dt="2022-09-23T07:41:38.021" v="3120" actId="1076"/>
        <pc:sldMkLst>
          <pc:docMk/>
          <pc:sldMk cId="535781968" sldId="273"/>
        </pc:sldMkLst>
        <pc:spChg chg="mod">
          <ac:chgData name="Pratyush Kumar" userId="9a3b8ded-d9cd-4a30-931d-dd980eb2e877" providerId="ADAL" clId="{252D4C13-4DFF-44A3-8219-2A53C70FF82B}" dt="2022-09-23T07:40:36.140" v="3040" actId="313"/>
          <ac:spMkLst>
            <pc:docMk/>
            <pc:sldMk cId="535781968" sldId="273"/>
            <ac:spMk id="3" creationId="{377F3E7E-BFB0-ABDA-87E5-D185010A0416}"/>
          </ac:spMkLst>
        </pc:spChg>
        <pc:spChg chg="add mod">
          <ac:chgData name="Pratyush Kumar" userId="9a3b8ded-d9cd-4a30-931d-dd980eb2e877" providerId="ADAL" clId="{252D4C13-4DFF-44A3-8219-2A53C70FF82B}" dt="2022-09-23T07:41:11.199" v="3086" actId="207"/>
          <ac:spMkLst>
            <pc:docMk/>
            <pc:sldMk cId="535781968" sldId="273"/>
            <ac:spMk id="4" creationId="{BEEE9A57-7379-2CC3-CF4E-C5304A6F6048}"/>
          </ac:spMkLst>
        </pc:spChg>
        <pc:spChg chg="add mod">
          <ac:chgData name="Pratyush Kumar" userId="9a3b8ded-d9cd-4a30-931d-dd980eb2e877" providerId="ADAL" clId="{252D4C13-4DFF-44A3-8219-2A53C70FF82B}" dt="2022-09-23T07:41:18.674" v="3088" actId="207"/>
          <ac:spMkLst>
            <pc:docMk/>
            <pc:sldMk cId="535781968" sldId="273"/>
            <ac:spMk id="5" creationId="{B51C6AD7-3111-BBE1-0DB6-D5BDDBA40937}"/>
          </ac:spMkLst>
        </pc:spChg>
        <pc:spChg chg="add mod">
          <ac:chgData name="Pratyush Kumar" userId="9a3b8ded-d9cd-4a30-931d-dd980eb2e877" providerId="ADAL" clId="{252D4C13-4DFF-44A3-8219-2A53C70FF82B}" dt="2022-09-23T07:41:38.021" v="3120" actId="1076"/>
          <ac:spMkLst>
            <pc:docMk/>
            <pc:sldMk cId="535781968" sldId="273"/>
            <ac:spMk id="8" creationId="{3A35F5C9-069B-2685-B2C1-7416820A86BD}"/>
          </ac:spMkLst>
        </pc:spChg>
        <pc:cxnChg chg="add mod">
          <ac:chgData name="Pratyush Kumar" userId="9a3b8ded-d9cd-4a30-931d-dd980eb2e877" providerId="ADAL" clId="{252D4C13-4DFF-44A3-8219-2A53C70FF82B}" dt="2022-09-23T07:41:16.764" v="3087" actId="1582"/>
          <ac:cxnSpMkLst>
            <pc:docMk/>
            <pc:sldMk cId="535781968" sldId="273"/>
            <ac:cxnSpMk id="7" creationId="{1D0BD8E4-005F-47E5-F5CC-67B1C3F303A3}"/>
          </ac:cxnSpMkLst>
        </pc:cxnChg>
      </pc:sldChg>
      <pc:sldChg chg="add del">
        <pc:chgData name="Pratyush Kumar" userId="9a3b8ded-d9cd-4a30-931d-dd980eb2e877" providerId="ADAL" clId="{252D4C13-4DFF-44A3-8219-2A53C70FF82B}" dt="2022-09-23T07:39:16.598" v="2978" actId="47"/>
        <pc:sldMkLst>
          <pc:docMk/>
          <pc:sldMk cId="3084426120" sldId="273"/>
        </pc:sldMkLst>
      </pc:sldChg>
      <pc:sldChg chg="addSp modSp add mod">
        <pc:chgData name="Pratyush Kumar" userId="9a3b8ded-d9cd-4a30-931d-dd980eb2e877" providerId="ADAL" clId="{252D4C13-4DFF-44A3-8219-2A53C70FF82B}" dt="2022-09-23T13:39:04.159" v="5582" actId="20577"/>
        <pc:sldMkLst>
          <pc:docMk/>
          <pc:sldMk cId="3460316708" sldId="274"/>
        </pc:sldMkLst>
        <pc:spChg chg="mod">
          <ac:chgData name="Pratyush Kumar" userId="9a3b8ded-d9cd-4a30-931d-dd980eb2e877" providerId="ADAL" clId="{252D4C13-4DFF-44A3-8219-2A53C70FF82B}" dt="2022-09-23T13:39:04.159" v="5582" actId="20577"/>
          <ac:spMkLst>
            <pc:docMk/>
            <pc:sldMk cId="3460316708" sldId="274"/>
            <ac:spMk id="3" creationId="{377F3E7E-BFB0-ABDA-87E5-D185010A0416}"/>
          </ac:spMkLst>
        </pc:spChg>
        <pc:spChg chg="add mod">
          <ac:chgData name="Pratyush Kumar" userId="9a3b8ded-d9cd-4a30-931d-dd980eb2e877" providerId="ADAL" clId="{252D4C13-4DFF-44A3-8219-2A53C70FF82B}" dt="2022-09-23T07:42:10.284" v="3198" actId="20577"/>
          <ac:spMkLst>
            <pc:docMk/>
            <pc:sldMk cId="3460316708" sldId="274"/>
            <ac:spMk id="6" creationId="{958387A7-B00B-F828-4283-010224945718}"/>
          </ac:spMkLst>
        </pc:spChg>
        <pc:spChg chg="add mod">
          <ac:chgData name="Pratyush Kumar" userId="9a3b8ded-d9cd-4a30-931d-dd980eb2e877" providerId="ADAL" clId="{252D4C13-4DFF-44A3-8219-2A53C70FF82B}" dt="2022-09-23T07:43:03.938" v="3218" actId="1076"/>
          <ac:spMkLst>
            <pc:docMk/>
            <pc:sldMk cId="3460316708" sldId="274"/>
            <ac:spMk id="9" creationId="{0EFE5B43-4D36-876D-5E97-685075439DD1}"/>
          </ac:spMkLst>
        </pc:spChg>
        <pc:spChg chg="add mod">
          <ac:chgData name="Pratyush Kumar" userId="9a3b8ded-d9cd-4a30-931d-dd980eb2e877" providerId="ADAL" clId="{252D4C13-4DFF-44A3-8219-2A53C70FF82B}" dt="2022-09-23T07:42:42.346" v="3217" actId="1076"/>
          <ac:spMkLst>
            <pc:docMk/>
            <pc:sldMk cId="3460316708" sldId="274"/>
            <ac:spMk id="16" creationId="{F197AF1B-7959-FB6A-5EC5-4EF5EC155035}"/>
          </ac:spMkLst>
        </pc:spChg>
        <pc:spChg chg="add mod">
          <ac:chgData name="Pratyush Kumar" userId="9a3b8ded-d9cd-4a30-931d-dd980eb2e877" providerId="ADAL" clId="{252D4C13-4DFF-44A3-8219-2A53C70FF82B}" dt="2022-09-23T07:43:19.164" v="3247" actId="1076"/>
          <ac:spMkLst>
            <pc:docMk/>
            <pc:sldMk cId="3460316708" sldId="274"/>
            <ac:spMk id="18" creationId="{F7B3DB4E-78FC-4F8C-35A6-C332C937BFE9}"/>
          </ac:spMkLst>
        </pc:spChg>
        <pc:cxnChg chg="add mod">
          <ac:chgData name="Pratyush Kumar" userId="9a3b8ded-d9cd-4a30-931d-dd980eb2e877" providerId="ADAL" clId="{252D4C13-4DFF-44A3-8219-2A53C70FF82B}" dt="2022-09-23T07:42:38.212" v="3216" actId="1076"/>
          <ac:cxnSpMkLst>
            <pc:docMk/>
            <pc:sldMk cId="3460316708" sldId="274"/>
            <ac:cxnSpMk id="10" creationId="{4FC7A27B-689E-4C39-C536-DA7BF6BC4FF4}"/>
          </ac:cxnSpMkLst>
        </pc:cxnChg>
        <pc:cxnChg chg="add mod">
          <ac:chgData name="Pratyush Kumar" userId="9a3b8ded-d9cd-4a30-931d-dd980eb2e877" providerId="ADAL" clId="{252D4C13-4DFF-44A3-8219-2A53C70FF82B}" dt="2022-09-23T07:43:03.938" v="3218" actId="1076"/>
          <ac:cxnSpMkLst>
            <pc:docMk/>
            <pc:sldMk cId="3460316708" sldId="274"/>
            <ac:cxnSpMk id="13" creationId="{3F53673C-5136-BD34-07B5-1E8C1BF302F0}"/>
          </ac:cxnSpMkLst>
        </pc:cxnChg>
      </pc:sldChg>
      <pc:sldChg chg="addSp modSp new mod">
        <pc:chgData name="Pratyush Kumar" userId="9a3b8ded-d9cd-4a30-931d-dd980eb2e877" providerId="ADAL" clId="{252D4C13-4DFF-44A3-8219-2A53C70FF82B}" dt="2022-09-23T07:45:17.838" v="3421" actId="1076"/>
        <pc:sldMkLst>
          <pc:docMk/>
          <pc:sldMk cId="2581485558" sldId="275"/>
        </pc:sldMkLst>
        <pc:spChg chg="mod">
          <ac:chgData name="Pratyush Kumar" userId="9a3b8ded-d9cd-4a30-931d-dd980eb2e877" providerId="ADAL" clId="{252D4C13-4DFF-44A3-8219-2A53C70FF82B}" dt="2022-09-23T07:44:11.157" v="3264" actId="20577"/>
          <ac:spMkLst>
            <pc:docMk/>
            <pc:sldMk cId="2581485558" sldId="275"/>
            <ac:spMk id="2" creationId="{DD5DEB8C-3A79-EAB6-A047-684762873AF0}"/>
          </ac:spMkLst>
        </pc:spChg>
        <pc:spChg chg="mod">
          <ac:chgData name="Pratyush Kumar" userId="9a3b8ded-d9cd-4a30-931d-dd980eb2e877" providerId="ADAL" clId="{252D4C13-4DFF-44A3-8219-2A53C70FF82B}" dt="2022-09-23T07:44:51.098" v="3420" actId="20577"/>
          <ac:spMkLst>
            <pc:docMk/>
            <pc:sldMk cId="2581485558" sldId="275"/>
            <ac:spMk id="3" creationId="{C4F6031C-B8B2-7BAE-0CD3-3DAC3DE46740}"/>
          </ac:spMkLst>
        </pc:spChg>
        <pc:picChg chg="add mod">
          <ac:chgData name="Pratyush Kumar" userId="9a3b8ded-d9cd-4a30-931d-dd980eb2e877" providerId="ADAL" clId="{252D4C13-4DFF-44A3-8219-2A53C70FF82B}" dt="2022-09-23T07:45:17.838" v="3421" actId="1076"/>
          <ac:picMkLst>
            <pc:docMk/>
            <pc:sldMk cId="2581485558" sldId="275"/>
            <ac:picMk id="5" creationId="{E72BDE09-CF80-750C-B9E6-85D20D661613}"/>
          </ac:picMkLst>
        </pc:picChg>
      </pc:sldChg>
      <pc:sldChg chg="modSp new del mod">
        <pc:chgData name="Pratyush Kumar" userId="9a3b8ded-d9cd-4a30-931d-dd980eb2e877" providerId="ADAL" clId="{252D4C13-4DFF-44A3-8219-2A53C70FF82B}" dt="2022-09-23T07:47:48.559" v="3427" actId="47"/>
        <pc:sldMkLst>
          <pc:docMk/>
          <pc:sldMk cId="1884368657" sldId="276"/>
        </pc:sldMkLst>
        <pc:spChg chg="mod">
          <ac:chgData name="Pratyush Kumar" userId="9a3b8ded-d9cd-4a30-931d-dd980eb2e877" providerId="ADAL" clId="{252D4C13-4DFF-44A3-8219-2A53C70FF82B}" dt="2022-09-23T07:47:46.772" v="3426" actId="20577"/>
          <ac:spMkLst>
            <pc:docMk/>
            <pc:sldMk cId="1884368657" sldId="276"/>
            <ac:spMk id="2" creationId="{EA6DD43F-1F0A-7E25-20C1-5C9E739ECDB6}"/>
          </ac:spMkLst>
        </pc:spChg>
      </pc:sldChg>
      <pc:sldChg chg="addSp modSp add mod">
        <pc:chgData name="Pratyush Kumar" userId="9a3b8ded-d9cd-4a30-931d-dd980eb2e877" providerId="ADAL" clId="{252D4C13-4DFF-44A3-8219-2A53C70FF82B}" dt="2022-09-23T07:48:16.718" v="3437" actId="14100"/>
        <pc:sldMkLst>
          <pc:docMk/>
          <pc:sldMk cId="2657770711" sldId="276"/>
        </pc:sldMkLst>
        <pc:picChg chg="add mod">
          <ac:chgData name="Pratyush Kumar" userId="9a3b8ded-d9cd-4a30-931d-dd980eb2e877" providerId="ADAL" clId="{252D4C13-4DFF-44A3-8219-2A53C70FF82B}" dt="2022-09-23T07:48:16.718" v="3437" actId="14100"/>
          <ac:picMkLst>
            <pc:docMk/>
            <pc:sldMk cId="2657770711" sldId="276"/>
            <ac:picMk id="9" creationId="{55DC77CC-AC75-D399-B429-24D7F1D2BCD5}"/>
          </ac:picMkLst>
        </pc:picChg>
      </pc:sldChg>
      <pc:sldChg chg="addSp delSp modSp new mod">
        <pc:chgData name="Pratyush Kumar" userId="9a3b8ded-d9cd-4a30-931d-dd980eb2e877" providerId="ADAL" clId="{252D4C13-4DFF-44A3-8219-2A53C70FF82B}" dt="2022-09-23T07:50:18.157" v="3615" actId="478"/>
        <pc:sldMkLst>
          <pc:docMk/>
          <pc:sldMk cId="818131756" sldId="277"/>
        </pc:sldMkLst>
        <pc:spChg chg="mod">
          <ac:chgData name="Pratyush Kumar" userId="9a3b8ded-d9cd-4a30-931d-dd980eb2e877" providerId="ADAL" clId="{252D4C13-4DFF-44A3-8219-2A53C70FF82B}" dt="2022-09-23T07:48:31.545" v="3456" actId="20577"/>
          <ac:spMkLst>
            <pc:docMk/>
            <pc:sldMk cId="818131756" sldId="277"/>
            <ac:spMk id="2" creationId="{5A896132-86A2-6E30-E572-9A7AAEEC8017}"/>
          </ac:spMkLst>
        </pc:spChg>
        <pc:spChg chg="mod">
          <ac:chgData name="Pratyush Kumar" userId="9a3b8ded-d9cd-4a30-931d-dd980eb2e877" providerId="ADAL" clId="{252D4C13-4DFF-44A3-8219-2A53C70FF82B}" dt="2022-09-23T07:49:07.417" v="3606" actId="20577"/>
          <ac:spMkLst>
            <pc:docMk/>
            <pc:sldMk cId="818131756" sldId="277"/>
            <ac:spMk id="3" creationId="{CB79A778-C7F2-BFFF-C56E-9B9FBD6CC0B1}"/>
          </ac:spMkLst>
        </pc:spChg>
        <pc:picChg chg="add del mod">
          <ac:chgData name="Pratyush Kumar" userId="9a3b8ded-d9cd-4a30-931d-dd980eb2e877" providerId="ADAL" clId="{252D4C13-4DFF-44A3-8219-2A53C70FF82B}" dt="2022-09-23T07:50:18.157" v="3615" actId="478"/>
          <ac:picMkLst>
            <pc:docMk/>
            <pc:sldMk cId="818131756" sldId="277"/>
            <ac:picMk id="5" creationId="{D068C0AD-F575-492B-08E5-03CDC845684D}"/>
          </ac:picMkLst>
        </pc:picChg>
      </pc:sldChg>
      <pc:sldChg chg="addSp modSp add mod">
        <pc:chgData name="Pratyush Kumar" userId="9a3b8ded-d9cd-4a30-931d-dd980eb2e877" providerId="ADAL" clId="{252D4C13-4DFF-44A3-8219-2A53C70FF82B}" dt="2022-09-23T07:52:39.976" v="3959" actId="20577"/>
        <pc:sldMkLst>
          <pc:docMk/>
          <pc:sldMk cId="3106110173" sldId="278"/>
        </pc:sldMkLst>
        <pc:spChg chg="mod">
          <ac:chgData name="Pratyush Kumar" userId="9a3b8ded-d9cd-4a30-931d-dd980eb2e877" providerId="ADAL" clId="{252D4C13-4DFF-44A3-8219-2A53C70FF82B}" dt="2022-09-23T07:52:39.976" v="3959" actId="20577"/>
          <ac:spMkLst>
            <pc:docMk/>
            <pc:sldMk cId="3106110173" sldId="278"/>
            <ac:spMk id="3" creationId="{CB79A778-C7F2-BFFF-C56E-9B9FBD6CC0B1}"/>
          </ac:spMkLst>
        </pc:spChg>
        <pc:spChg chg="add mod">
          <ac:chgData name="Pratyush Kumar" userId="9a3b8ded-d9cd-4a30-931d-dd980eb2e877" providerId="ADAL" clId="{252D4C13-4DFF-44A3-8219-2A53C70FF82B}" dt="2022-09-23T07:51:45.459" v="3833" actId="1076"/>
          <ac:spMkLst>
            <pc:docMk/>
            <pc:sldMk cId="3106110173" sldId="278"/>
            <ac:spMk id="4" creationId="{6DE05B8B-507D-426C-5AE2-CC4B86BF0F0C}"/>
          </ac:spMkLst>
        </pc:spChg>
        <pc:picChg chg="mod">
          <ac:chgData name="Pratyush Kumar" userId="9a3b8ded-d9cd-4a30-931d-dd980eb2e877" providerId="ADAL" clId="{252D4C13-4DFF-44A3-8219-2A53C70FF82B}" dt="2022-09-23T07:51:05.945" v="3761" actId="1076"/>
          <ac:picMkLst>
            <pc:docMk/>
            <pc:sldMk cId="3106110173" sldId="278"/>
            <ac:picMk id="5" creationId="{D068C0AD-F575-492B-08E5-03CDC845684D}"/>
          </ac:picMkLst>
        </pc:picChg>
      </pc:sldChg>
      <pc:sldChg chg="addSp modSp add del mod ord">
        <pc:chgData name="Pratyush Kumar" userId="9a3b8ded-d9cd-4a30-931d-dd980eb2e877" providerId="ADAL" clId="{252D4C13-4DFF-44A3-8219-2A53C70FF82B}" dt="2022-09-24T01:47:33.414" v="5601" actId="1076"/>
        <pc:sldMkLst>
          <pc:docMk/>
          <pc:sldMk cId="4287362797" sldId="279"/>
        </pc:sldMkLst>
        <pc:spChg chg="mod">
          <ac:chgData name="Pratyush Kumar" userId="9a3b8ded-d9cd-4a30-931d-dd980eb2e877" providerId="ADAL" clId="{252D4C13-4DFF-44A3-8219-2A53C70FF82B}" dt="2022-09-23T08:20:27.979" v="4303" actId="20577"/>
          <ac:spMkLst>
            <pc:docMk/>
            <pc:sldMk cId="4287362797" sldId="279"/>
            <ac:spMk id="3" creationId="{CB79A778-C7F2-BFFF-C56E-9B9FBD6CC0B1}"/>
          </ac:spMkLst>
        </pc:spChg>
        <pc:picChg chg="add mod">
          <ac:chgData name="Pratyush Kumar" userId="9a3b8ded-d9cd-4a30-931d-dd980eb2e877" providerId="ADAL" clId="{252D4C13-4DFF-44A3-8219-2A53C70FF82B}" dt="2022-09-24T01:47:33.414" v="5601" actId="1076"/>
          <ac:picMkLst>
            <pc:docMk/>
            <pc:sldMk cId="4287362797" sldId="279"/>
            <ac:picMk id="1026" creationId="{4F8D229F-49A3-64AB-37FA-7014DE2C3971}"/>
          </ac:picMkLst>
        </pc:picChg>
      </pc:sldChg>
      <pc:sldChg chg="modSp add mod">
        <pc:chgData name="Pratyush Kumar" userId="9a3b8ded-d9cd-4a30-931d-dd980eb2e877" providerId="ADAL" clId="{252D4C13-4DFF-44A3-8219-2A53C70FF82B}" dt="2022-09-23T07:53:20.539" v="4024" actId="114"/>
        <pc:sldMkLst>
          <pc:docMk/>
          <pc:sldMk cId="2242254642" sldId="280"/>
        </pc:sldMkLst>
        <pc:spChg chg="mod">
          <ac:chgData name="Pratyush Kumar" userId="9a3b8ded-d9cd-4a30-931d-dd980eb2e877" providerId="ADAL" clId="{252D4C13-4DFF-44A3-8219-2A53C70FF82B}" dt="2022-09-23T07:53:20.539" v="4024" actId="114"/>
          <ac:spMkLst>
            <pc:docMk/>
            <pc:sldMk cId="2242254642" sldId="280"/>
            <ac:spMk id="3" creationId="{CB79A778-C7F2-BFFF-C56E-9B9FBD6CC0B1}"/>
          </ac:spMkLst>
        </pc:spChg>
      </pc:sldChg>
      <pc:sldChg chg="addSp delSp modSp new mod setBg">
        <pc:chgData name="Pratyush Kumar" userId="9a3b8ded-d9cd-4a30-931d-dd980eb2e877" providerId="ADAL" clId="{252D4C13-4DFF-44A3-8219-2A53C70FF82B}" dt="2022-09-23T07:54:54.521" v="4096" actId="1076"/>
        <pc:sldMkLst>
          <pc:docMk/>
          <pc:sldMk cId="1727204563" sldId="281"/>
        </pc:sldMkLst>
        <pc:spChg chg="mod">
          <ac:chgData name="Pratyush Kumar" userId="9a3b8ded-d9cd-4a30-931d-dd980eb2e877" providerId="ADAL" clId="{252D4C13-4DFF-44A3-8219-2A53C70FF82B}" dt="2022-09-23T07:54:38.525" v="4091" actId="26606"/>
          <ac:spMkLst>
            <pc:docMk/>
            <pc:sldMk cId="1727204563" sldId="281"/>
            <ac:spMk id="2" creationId="{BDB1033A-A6A0-BDCB-DD38-976A653DA42F}"/>
          </ac:spMkLst>
        </pc:spChg>
        <pc:spChg chg="del">
          <ac:chgData name="Pratyush Kumar" userId="9a3b8ded-d9cd-4a30-931d-dd980eb2e877" providerId="ADAL" clId="{252D4C13-4DFF-44A3-8219-2A53C70FF82B}" dt="2022-09-23T07:54:12.836" v="4083" actId="478"/>
          <ac:spMkLst>
            <pc:docMk/>
            <pc:sldMk cId="1727204563" sldId="281"/>
            <ac:spMk id="3" creationId="{38736D25-485C-4BA1-FF87-CB24D16C5EA0}"/>
          </ac:spMkLst>
        </pc:spChg>
        <pc:picChg chg="add del mod">
          <ac:chgData name="Pratyush Kumar" userId="9a3b8ded-d9cd-4a30-931d-dd980eb2e877" providerId="ADAL" clId="{252D4C13-4DFF-44A3-8219-2A53C70FF82B}" dt="2022-09-23T07:54:43.508" v="4093" actId="478"/>
          <ac:picMkLst>
            <pc:docMk/>
            <pc:sldMk cId="1727204563" sldId="281"/>
            <ac:picMk id="5" creationId="{69E2BB29-C9F8-5B97-B9CF-8D74A1801F5C}"/>
          </ac:picMkLst>
        </pc:picChg>
        <pc:picChg chg="add mod">
          <ac:chgData name="Pratyush Kumar" userId="9a3b8ded-d9cd-4a30-931d-dd980eb2e877" providerId="ADAL" clId="{252D4C13-4DFF-44A3-8219-2A53C70FF82B}" dt="2022-09-23T07:54:54.521" v="4096" actId="1076"/>
          <ac:picMkLst>
            <pc:docMk/>
            <pc:sldMk cId="1727204563" sldId="281"/>
            <ac:picMk id="7" creationId="{0DEE503C-6FB9-6FAC-8EA2-9AAE1B6EB2D8}"/>
          </ac:picMkLst>
        </pc:picChg>
      </pc:sldChg>
      <pc:sldChg chg="add">
        <pc:chgData name="Pratyush Kumar" userId="9a3b8ded-d9cd-4a30-931d-dd980eb2e877" providerId="ADAL" clId="{252D4C13-4DFF-44A3-8219-2A53C70FF82B}" dt="2022-09-23T07:54:40.407" v="4092"/>
        <pc:sldMkLst>
          <pc:docMk/>
          <pc:sldMk cId="164908676" sldId="282"/>
        </pc:sldMkLst>
      </pc:sldChg>
      <pc:sldChg chg="add del">
        <pc:chgData name="Pratyush Kumar" userId="9a3b8ded-d9cd-4a30-931d-dd980eb2e877" providerId="ADAL" clId="{252D4C13-4DFF-44A3-8219-2A53C70FF82B}" dt="2022-09-23T07:54:14.803" v="4085"/>
        <pc:sldMkLst>
          <pc:docMk/>
          <pc:sldMk cId="1019809782" sldId="282"/>
        </pc:sldMkLst>
      </pc:sldChg>
      <pc:sldChg chg="addSp modSp add mod">
        <pc:chgData name="Pratyush Kumar" userId="9a3b8ded-d9cd-4a30-931d-dd980eb2e877" providerId="ADAL" clId="{252D4C13-4DFF-44A3-8219-2A53C70FF82B}" dt="2022-09-23T08:20:13.004" v="4300" actId="1076"/>
        <pc:sldMkLst>
          <pc:docMk/>
          <pc:sldMk cId="152492017" sldId="283"/>
        </pc:sldMkLst>
        <pc:picChg chg="mod">
          <ac:chgData name="Pratyush Kumar" userId="9a3b8ded-d9cd-4a30-931d-dd980eb2e877" providerId="ADAL" clId="{252D4C13-4DFF-44A3-8219-2A53C70FF82B}" dt="2022-09-23T08:20:13.004" v="4300" actId="1076"/>
          <ac:picMkLst>
            <pc:docMk/>
            <pc:sldMk cId="152492017" sldId="283"/>
            <ac:picMk id="5" creationId="{D068C0AD-F575-492B-08E5-03CDC845684D}"/>
          </ac:picMkLst>
        </pc:picChg>
        <pc:picChg chg="add mod modCrop">
          <ac:chgData name="Pratyush Kumar" userId="9a3b8ded-d9cd-4a30-931d-dd980eb2e877" providerId="ADAL" clId="{252D4C13-4DFF-44A3-8219-2A53C70FF82B}" dt="2022-09-23T08:20:08.967" v="4298" actId="14100"/>
          <ac:picMkLst>
            <pc:docMk/>
            <pc:sldMk cId="152492017" sldId="283"/>
            <ac:picMk id="7" creationId="{789468DB-8A28-AA4E-D10B-1F8F658EECB9}"/>
          </ac:picMkLst>
        </pc:picChg>
      </pc:sldChg>
      <pc:sldChg chg="addSp delSp modSp new mod">
        <pc:chgData name="Pratyush Kumar" userId="9a3b8ded-d9cd-4a30-931d-dd980eb2e877" providerId="ADAL" clId="{252D4C13-4DFF-44A3-8219-2A53C70FF82B}" dt="2022-09-23T08:00:01.276" v="4146" actId="1038"/>
        <pc:sldMkLst>
          <pc:docMk/>
          <pc:sldMk cId="259814783" sldId="284"/>
        </pc:sldMkLst>
        <pc:spChg chg="mod">
          <ac:chgData name="Pratyush Kumar" userId="9a3b8ded-d9cd-4a30-931d-dd980eb2e877" providerId="ADAL" clId="{252D4C13-4DFF-44A3-8219-2A53C70FF82B}" dt="2022-09-23T07:59:32.393" v="4135" actId="20577"/>
          <ac:spMkLst>
            <pc:docMk/>
            <pc:sldMk cId="259814783" sldId="284"/>
            <ac:spMk id="2" creationId="{7F09E1FC-BD74-676C-819A-6E329025B4F2}"/>
          </ac:spMkLst>
        </pc:spChg>
        <pc:spChg chg="del">
          <ac:chgData name="Pratyush Kumar" userId="9a3b8ded-d9cd-4a30-931d-dd980eb2e877" providerId="ADAL" clId="{252D4C13-4DFF-44A3-8219-2A53C70FF82B}" dt="2022-09-23T07:59:34.317" v="4136" actId="478"/>
          <ac:spMkLst>
            <pc:docMk/>
            <pc:sldMk cId="259814783" sldId="284"/>
            <ac:spMk id="3" creationId="{1A5A7DA8-95D8-4259-A5C7-2BA2EFC492BF}"/>
          </ac:spMkLst>
        </pc:spChg>
        <pc:picChg chg="add mod">
          <ac:chgData name="Pratyush Kumar" userId="9a3b8ded-d9cd-4a30-931d-dd980eb2e877" providerId="ADAL" clId="{252D4C13-4DFF-44A3-8219-2A53C70FF82B}" dt="2022-09-23T08:00:01.276" v="4146" actId="1038"/>
          <ac:picMkLst>
            <pc:docMk/>
            <pc:sldMk cId="259814783" sldId="284"/>
            <ac:picMk id="5" creationId="{D6D467DD-A41A-B12F-8999-5746502A8915}"/>
          </ac:picMkLst>
        </pc:picChg>
      </pc:sldChg>
      <pc:sldChg chg="addSp delSp modSp new mod">
        <pc:chgData name="Pratyush Kumar" userId="9a3b8ded-d9cd-4a30-931d-dd980eb2e877" providerId="ADAL" clId="{252D4C13-4DFF-44A3-8219-2A53C70FF82B}" dt="2022-09-23T08:21:14.809" v="4348" actId="1035"/>
        <pc:sldMkLst>
          <pc:docMk/>
          <pc:sldMk cId="778334164" sldId="285"/>
        </pc:sldMkLst>
        <pc:spChg chg="mod">
          <ac:chgData name="Pratyush Kumar" userId="9a3b8ded-d9cd-4a30-931d-dd980eb2e877" providerId="ADAL" clId="{252D4C13-4DFF-44A3-8219-2A53C70FF82B}" dt="2022-09-23T08:00:22.143" v="4148"/>
          <ac:spMkLst>
            <pc:docMk/>
            <pc:sldMk cId="778334164" sldId="285"/>
            <ac:spMk id="2" creationId="{845F3F49-D330-D0BB-30EF-AE210F832E68}"/>
          </ac:spMkLst>
        </pc:spChg>
        <pc:spChg chg="del">
          <ac:chgData name="Pratyush Kumar" userId="9a3b8ded-d9cd-4a30-931d-dd980eb2e877" providerId="ADAL" clId="{252D4C13-4DFF-44A3-8219-2A53C70FF82B}" dt="2022-09-23T08:00:24.833" v="4149" actId="478"/>
          <ac:spMkLst>
            <pc:docMk/>
            <pc:sldMk cId="778334164" sldId="285"/>
            <ac:spMk id="3" creationId="{74AD227D-9732-E918-3984-ECD2F0FE3F0C}"/>
          </ac:spMkLst>
        </pc:spChg>
        <pc:spChg chg="add mod">
          <ac:chgData name="Pratyush Kumar" userId="9a3b8ded-d9cd-4a30-931d-dd980eb2e877" providerId="ADAL" clId="{252D4C13-4DFF-44A3-8219-2A53C70FF82B}" dt="2022-09-23T08:21:14.809" v="4348" actId="1035"/>
          <ac:spMkLst>
            <pc:docMk/>
            <pc:sldMk cId="778334164" sldId="285"/>
            <ac:spMk id="4" creationId="{A0A21C33-98E8-80B7-5287-74394F28546A}"/>
          </ac:spMkLst>
        </pc:spChg>
        <pc:spChg chg="add mod">
          <ac:chgData name="Pratyush Kumar" userId="9a3b8ded-d9cd-4a30-931d-dd980eb2e877" providerId="ADAL" clId="{252D4C13-4DFF-44A3-8219-2A53C70FF82B}" dt="2022-09-23T08:21:14.809" v="4348" actId="1035"/>
          <ac:spMkLst>
            <pc:docMk/>
            <pc:sldMk cId="778334164" sldId="285"/>
            <ac:spMk id="5" creationId="{A4F2FB97-DE10-B3A1-33F8-320733A02E0C}"/>
          </ac:spMkLst>
        </pc:spChg>
        <pc:spChg chg="add mod">
          <ac:chgData name="Pratyush Kumar" userId="9a3b8ded-d9cd-4a30-931d-dd980eb2e877" providerId="ADAL" clId="{252D4C13-4DFF-44A3-8219-2A53C70FF82B}" dt="2022-09-23T08:21:14.809" v="4348" actId="1035"/>
          <ac:spMkLst>
            <pc:docMk/>
            <pc:sldMk cId="778334164" sldId="285"/>
            <ac:spMk id="6" creationId="{0EC5D99D-666A-E6DC-F8B7-50F5C1F21A1E}"/>
          </ac:spMkLst>
        </pc:spChg>
        <pc:spChg chg="add mod">
          <ac:chgData name="Pratyush Kumar" userId="9a3b8ded-d9cd-4a30-931d-dd980eb2e877" providerId="ADAL" clId="{252D4C13-4DFF-44A3-8219-2A53C70FF82B}" dt="2022-09-23T08:21:14.809" v="4348" actId="1035"/>
          <ac:spMkLst>
            <pc:docMk/>
            <pc:sldMk cId="778334164" sldId="285"/>
            <ac:spMk id="7" creationId="{E081C6DD-9C25-84F4-1DD0-2303FA00CB54}"/>
          </ac:spMkLst>
        </pc:spChg>
        <pc:spChg chg="add mod">
          <ac:chgData name="Pratyush Kumar" userId="9a3b8ded-d9cd-4a30-931d-dd980eb2e877" providerId="ADAL" clId="{252D4C13-4DFF-44A3-8219-2A53C70FF82B}" dt="2022-09-23T08:21:14.809" v="4348" actId="1035"/>
          <ac:spMkLst>
            <pc:docMk/>
            <pc:sldMk cId="778334164" sldId="285"/>
            <ac:spMk id="8" creationId="{1DE867A7-14EB-6B0C-BF35-38BE10039364}"/>
          </ac:spMkLst>
        </pc:spChg>
        <pc:spChg chg="add del mod">
          <ac:chgData name="Pratyush Kumar" userId="9a3b8ded-d9cd-4a30-931d-dd980eb2e877" providerId="ADAL" clId="{252D4C13-4DFF-44A3-8219-2A53C70FF82B}" dt="2022-09-23T08:20:50.961" v="4315"/>
          <ac:spMkLst>
            <pc:docMk/>
            <pc:sldMk cId="778334164" sldId="285"/>
            <ac:spMk id="19" creationId="{CEC839CB-112C-70D0-16F0-16C050EB918A}"/>
          </ac:spMkLst>
        </pc:spChg>
        <pc:cxnChg chg="add mod">
          <ac:chgData name="Pratyush Kumar" userId="9a3b8ded-d9cd-4a30-931d-dd980eb2e877" providerId="ADAL" clId="{252D4C13-4DFF-44A3-8219-2A53C70FF82B}" dt="2022-09-23T08:21:14.809" v="4348" actId="1035"/>
          <ac:cxnSpMkLst>
            <pc:docMk/>
            <pc:sldMk cId="778334164" sldId="285"/>
            <ac:cxnSpMk id="10" creationId="{A68874B2-AEBB-C078-434F-FF1BE3211861}"/>
          </ac:cxnSpMkLst>
        </pc:cxnChg>
        <pc:cxnChg chg="add del mod">
          <ac:chgData name="Pratyush Kumar" userId="9a3b8ded-d9cd-4a30-931d-dd980eb2e877" providerId="ADAL" clId="{252D4C13-4DFF-44A3-8219-2A53C70FF82B}" dt="2022-09-23T08:01:59.732" v="4286"/>
          <ac:cxnSpMkLst>
            <pc:docMk/>
            <pc:sldMk cId="778334164" sldId="285"/>
            <ac:cxnSpMk id="11" creationId="{49119CA5-1767-9CC3-C456-46ABD253017B}"/>
          </ac:cxnSpMkLst>
        </pc:cxnChg>
        <pc:cxnChg chg="add mod">
          <ac:chgData name="Pratyush Kumar" userId="9a3b8ded-d9cd-4a30-931d-dd980eb2e877" providerId="ADAL" clId="{252D4C13-4DFF-44A3-8219-2A53C70FF82B}" dt="2022-09-23T08:21:14.809" v="4348" actId="1035"/>
          <ac:cxnSpMkLst>
            <pc:docMk/>
            <pc:sldMk cId="778334164" sldId="285"/>
            <ac:cxnSpMk id="13" creationId="{F316C541-5D70-6815-EB03-8044768BF4FB}"/>
          </ac:cxnSpMkLst>
        </pc:cxnChg>
        <pc:cxnChg chg="add mod">
          <ac:chgData name="Pratyush Kumar" userId="9a3b8ded-d9cd-4a30-931d-dd980eb2e877" providerId="ADAL" clId="{252D4C13-4DFF-44A3-8219-2A53C70FF82B}" dt="2022-09-23T08:21:14.809" v="4348" actId="1035"/>
          <ac:cxnSpMkLst>
            <pc:docMk/>
            <pc:sldMk cId="778334164" sldId="285"/>
            <ac:cxnSpMk id="16" creationId="{9DF7A263-1FDC-C78F-7677-874592FD5192}"/>
          </ac:cxnSpMkLst>
        </pc:cxnChg>
        <pc:cxnChg chg="add mod">
          <ac:chgData name="Pratyush Kumar" userId="9a3b8ded-d9cd-4a30-931d-dd980eb2e877" providerId="ADAL" clId="{252D4C13-4DFF-44A3-8219-2A53C70FF82B}" dt="2022-09-23T08:21:14.809" v="4348" actId="1035"/>
          <ac:cxnSpMkLst>
            <pc:docMk/>
            <pc:sldMk cId="778334164" sldId="285"/>
            <ac:cxnSpMk id="20" creationId="{75514101-396D-5EF8-4891-815AD7672A92}"/>
          </ac:cxnSpMkLst>
        </pc:cxnChg>
      </pc:sldChg>
      <pc:sldChg chg="add del">
        <pc:chgData name="Pratyush Kumar" userId="9a3b8ded-d9cd-4a30-931d-dd980eb2e877" providerId="ADAL" clId="{252D4C13-4DFF-44A3-8219-2A53C70FF82B}" dt="2022-09-23T07:59:35.581" v="4138"/>
        <pc:sldMkLst>
          <pc:docMk/>
          <pc:sldMk cId="3814842491" sldId="285"/>
        </pc:sldMkLst>
      </pc:sldChg>
      <pc:sldChg chg="addSp delSp modSp add mod">
        <pc:chgData name="Pratyush Kumar" userId="9a3b8ded-d9cd-4a30-931d-dd980eb2e877" providerId="ADAL" clId="{252D4C13-4DFF-44A3-8219-2A53C70FF82B}" dt="2022-09-23T08:28:50.352" v="4444" actId="1076"/>
        <pc:sldMkLst>
          <pc:docMk/>
          <pc:sldMk cId="1247831069" sldId="286"/>
        </pc:sldMkLst>
        <pc:spChg chg="mod">
          <ac:chgData name="Pratyush Kumar" userId="9a3b8ded-d9cd-4a30-931d-dd980eb2e877" providerId="ADAL" clId="{252D4C13-4DFF-44A3-8219-2A53C70FF82B}" dt="2022-09-23T08:23:28.415" v="4403" actId="20577"/>
          <ac:spMkLst>
            <pc:docMk/>
            <pc:sldMk cId="1247831069" sldId="286"/>
            <ac:spMk id="2" creationId="{7F09E1FC-BD74-676C-819A-6E329025B4F2}"/>
          </ac:spMkLst>
        </pc:spChg>
        <pc:picChg chg="add mod modCrop">
          <ac:chgData name="Pratyush Kumar" userId="9a3b8ded-d9cd-4a30-931d-dd980eb2e877" providerId="ADAL" clId="{252D4C13-4DFF-44A3-8219-2A53C70FF82B}" dt="2022-09-23T08:28:50.352" v="4444" actId="1076"/>
          <ac:picMkLst>
            <pc:docMk/>
            <pc:sldMk cId="1247831069" sldId="286"/>
            <ac:picMk id="4" creationId="{01E2A692-2BBA-EE01-3910-C8CF2B791DF8}"/>
          </ac:picMkLst>
        </pc:picChg>
        <pc:picChg chg="del">
          <ac:chgData name="Pratyush Kumar" userId="9a3b8ded-d9cd-4a30-931d-dd980eb2e877" providerId="ADAL" clId="{252D4C13-4DFF-44A3-8219-2A53C70FF82B}" dt="2022-09-23T08:21:47.168" v="4371" actId="478"/>
          <ac:picMkLst>
            <pc:docMk/>
            <pc:sldMk cId="1247831069" sldId="286"/>
            <ac:picMk id="5" creationId="{D6D467DD-A41A-B12F-8999-5746502A8915}"/>
          </ac:picMkLst>
        </pc:picChg>
        <pc:picChg chg="add del mod">
          <ac:chgData name="Pratyush Kumar" userId="9a3b8ded-d9cd-4a30-931d-dd980eb2e877" providerId="ADAL" clId="{252D4C13-4DFF-44A3-8219-2A53C70FF82B}" dt="2022-09-23T08:23:24.320" v="4401" actId="478"/>
          <ac:picMkLst>
            <pc:docMk/>
            <pc:sldMk cId="1247831069" sldId="286"/>
            <ac:picMk id="7" creationId="{38FCDA96-80AF-879E-897F-7E660311E83C}"/>
          </ac:picMkLst>
        </pc:picChg>
      </pc:sldChg>
      <pc:sldChg chg="delSp modSp add mod">
        <pc:chgData name="Pratyush Kumar" userId="9a3b8ded-d9cd-4a30-931d-dd980eb2e877" providerId="ADAL" clId="{252D4C13-4DFF-44A3-8219-2A53C70FF82B}" dt="2022-09-23T08:28:54.735" v="4446" actId="1076"/>
        <pc:sldMkLst>
          <pc:docMk/>
          <pc:sldMk cId="3644383365" sldId="287"/>
        </pc:sldMkLst>
        <pc:spChg chg="mod">
          <ac:chgData name="Pratyush Kumar" userId="9a3b8ded-d9cd-4a30-931d-dd980eb2e877" providerId="ADAL" clId="{252D4C13-4DFF-44A3-8219-2A53C70FF82B}" dt="2022-09-23T08:23:31.618" v="4405" actId="20577"/>
          <ac:spMkLst>
            <pc:docMk/>
            <pc:sldMk cId="3644383365" sldId="287"/>
            <ac:spMk id="2" creationId="{7F09E1FC-BD74-676C-819A-6E329025B4F2}"/>
          </ac:spMkLst>
        </pc:spChg>
        <pc:picChg chg="del">
          <ac:chgData name="Pratyush Kumar" userId="9a3b8ded-d9cd-4a30-931d-dd980eb2e877" providerId="ADAL" clId="{252D4C13-4DFF-44A3-8219-2A53C70FF82B}" dt="2022-09-23T08:28:53.109" v="4445" actId="478"/>
          <ac:picMkLst>
            <pc:docMk/>
            <pc:sldMk cId="3644383365" sldId="287"/>
            <ac:picMk id="4" creationId="{01E2A692-2BBA-EE01-3910-C8CF2B791DF8}"/>
          </ac:picMkLst>
        </pc:picChg>
        <pc:picChg chg="mod">
          <ac:chgData name="Pratyush Kumar" userId="9a3b8ded-d9cd-4a30-931d-dd980eb2e877" providerId="ADAL" clId="{252D4C13-4DFF-44A3-8219-2A53C70FF82B}" dt="2022-09-23T08:28:54.735" v="4446" actId="1076"/>
          <ac:picMkLst>
            <pc:docMk/>
            <pc:sldMk cId="3644383365" sldId="287"/>
            <ac:picMk id="7" creationId="{38FCDA96-80AF-879E-897F-7E660311E83C}"/>
          </ac:picMkLst>
        </pc:picChg>
      </pc:sldChg>
      <pc:sldChg chg="addSp delSp modSp add mod">
        <pc:chgData name="Pratyush Kumar" userId="9a3b8ded-d9cd-4a30-931d-dd980eb2e877" providerId="ADAL" clId="{252D4C13-4DFF-44A3-8219-2A53C70FF82B}" dt="2022-09-23T08:28:40.883" v="4443" actId="1076"/>
        <pc:sldMkLst>
          <pc:docMk/>
          <pc:sldMk cId="2762269478" sldId="288"/>
        </pc:sldMkLst>
        <pc:picChg chg="del">
          <ac:chgData name="Pratyush Kumar" userId="9a3b8ded-d9cd-4a30-931d-dd980eb2e877" providerId="ADAL" clId="{252D4C13-4DFF-44A3-8219-2A53C70FF82B}" dt="2022-09-23T08:23:35.882" v="4408" actId="478"/>
          <ac:picMkLst>
            <pc:docMk/>
            <pc:sldMk cId="2762269478" sldId="288"/>
            <ac:picMk id="4" creationId="{01E2A692-2BBA-EE01-3910-C8CF2B791DF8}"/>
          </ac:picMkLst>
        </pc:picChg>
        <pc:picChg chg="add del mod modCrop">
          <ac:chgData name="Pratyush Kumar" userId="9a3b8ded-d9cd-4a30-931d-dd980eb2e877" providerId="ADAL" clId="{252D4C13-4DFF-44A3-8219-2A53C70FF82B}" dt="2022-09-23T08:27:06.485" v="4437" actId="478"/>
          <ac:picMkLst>
            <pc:docMk/>
            <pc:sldMk cId="2762269478" sldId="288"/>
            <ac:picMk id="5" creationId="{95460912-EE84-2425-20BF-1BE6E47586FE}"/>
          </ac:picMkLst>
        </pc:picChg>
        <pc:picChg chg="del mod">
          <ac:chgData name="Pratyush Kumar" userId="9a3b8ded-d9cd-4a30-931d-dd980eb2e877" providerId="ADAL" clId="{252D4C13-4DFF-44A3-8219-2A53C70FF82B}" dt="2022-09-23T08:23:35.882" v="4408" actId="478"/>
          <ac:picMkLst>
            <pc:docMk/>
            <pc:sldMk cId="2762269478" sldId="288"/>
            <ac:picMk id="7" creationId="{38FCDA96-80AF-879E-897F-7E660311E83C}"/>
          </ac:picMkLst>
        </pc:picChg>
        <pc:picChg chg="add mod modCrop">
          <ac:chgData name="Pratyush Kumar" userId="9a3b8ded-d9cd-4a30-931d-dd980eb2e877" providerId="ADAL" clId="{252D4C13-4DFF-44A3-8219-2A53C70FF82B}" dt="2022-09-23T08:28:40.883" v="4443" actId="1076"/>
          <ac:picMkLst>
            <pc:docMk/>
            <pc:sldMk cId="2762269478" sldId="288"/>
            <ac:picMk id="8" creationId="{71638276-0923-6093-65F1-F0AFCC8AA035}"/>
          </ac:picMkLst>
        </pc:picChg>
      </pc:sldChg>
      <pc:sldChg chg="add del">
        <pc:chgData name="Pratyush Kumar" userId="9a3b8ded-d9cd-4a30-931d-dd980eb2e877" providerId="ADAL" clId="{252D4C13-4DFF-44A3-8219-2A53C70FF82B}" dt="2022-09-23T08:25:48.966" v="4410"/>
        <pc:sldMkLst>
          <pc:docMk/>
          <pc:sldMk cId="795593495" sldId="289"/>
        </pc:sldMkLst>
      </pc:sldChg>
      <pc:sldChg chg="delSp modSp add mod">
        <pc:chgData name="Pratyush Kumar" userId="9a3b8ded-d9cd-4a30-931d-dd980eb2e877" providerId="ADAL" clId="{252D4C13-4DFF-44A3-8219-2A53C70FF82B}" dt="2022-09-23T08:27:15.023" v="4442" actId="1076"/>
        <pc:sldMkLst>
          <pc:docMk/>
          <pc:sldMk cId="3914693671" sldId="289"/>
        </pc:sldMkLst>
        <pc:picChg chg="mod">
          <ac:chgData name="Pratyush Kumar" userId="9a3b8ded-d9cd-4a30-931d-dd980eb2e877" providerId="ADAL" clId="{252D4C13-4DFF-44A3-8219-2A53C70FF82B}" dt="2022-09-23T08:27:15.023" v="4442" actId="1076"/>
          <ac:picMkLst>
            <pc:docMk/>
            <pc:sldMk cId="3914693671" sldId="289"/>
            <ac:picMk id="5" creationId="{95460912-EE84-2425-20BF-1BE6E47586FE}"/>
          </ac:picMkLst>
        </pc:picChg>
        <pc:picChg chg="del">
          <ac:chgData name="Pratyush Kumar" userId="9a3b8ded-d9cd-4a30-931d-dd980eb2e877" providerId="ADAL" clId="{252D4C13-4DFF-44A3-8219-2A53C70FF82B}" dt="2022-09-23T08:27:09.025" v="4438" actId="478"/>
          <ac:picMkLst>
            <pc:docMk/>
            <pc:sldMk cId="3914693671" sldId="289"/>
            <ac:picMk id="8" creationId="{71638276-0923-6093-65F1-F0AFCC8AA035}"/>
          </ac:picMkLst>
        </pc:picChg>
      </pc:sldChg>
      <pc:sldChg chg="addSp delSp modSp new mod">
        <pc:chgData name="Pratyush Kumar" userId="9a3b8ded-d9cd-4a30-931d-dd980eb2e877" providerId="ADAL" clId="{252D4C13-4DFF-44A3-8219-2A53C70FF82B}" dt="2022-09-23T08:51:41.934" v="5580" actId="12"/>
        <pc:sldMkLst>
          <pc:docMk/>
          <pc:sldMk cId="1181079824" sldId="290"/>
        </pc:sldMkLst>
        <pc:spChg chg="mod">
          <ac:chgData name="Pratyush Kumar" userId="9a3b8ded-d9cd-4a30-931d-dd980eb2e877" providerId="ADAL" clId="{252D4C13-4DFF-44A3-8219-2A53C70FF82B}" dt="2022-09-23T08:29:45.024" v="4472" actId="20577"/>
          <ac:spMkLst>
            <pc:docMk/>
            <pc:sldMk cId="1181079824" sldId="290"/>
            <ac:spMk id="2" creationId="{D70041D9-C181-8C42-E4A3-3D77A49A3A41}"/>
          </ac:spMkLst>
        </pc:spChg>
        <pc:spChg chg="mod">
          <ac:chgData name="Pratyush Kumar" userId="9a3b8ded-d9cd-4a30-931d-dd980eb2e877" providerId="ADAL" clId="{252D4C13-4DFF-44A3-8219-2A53C70FF82B}" dt="2022-09-23T08:51:41.934" v="5580" actId="12"/>
          <ac:spMkLst>
            <pc:docMk/>
            <pc:sldMk cId="1181079824" sldId="290"/>
            <ac:spMk id="3" creationId="{2540EAAA-C560-4C0C-D088-2421EF428FF5}"/>
          </ac:spMkLst>
        </pc:spChg>
        <pc:picChg chg="add del mod">
          <ac:chgData name="Pratyush Kumar" userId="9a3b8ded-d9cd-4a30-931d-dd980eb2e877" providerId="ADAL" clId="{252D4C13-4DFF-44A3-8219-2A53C70FF82B}" dt="2022-09-23T08:33:09.249" v="4676" actId="478"/>
          <ac:picMkLst>
            <pc:docMk/>
            <pc:sldMk cId="1181079824" sldId="290"/>
            <ac:picMk id="5" creationId="{78FC3A35-3683-26FC-27C0-1557760F9534}"/>
          </ac:picMkLst>
        </pc:picChg>
      </pc:sldChg>
      <pc:sldChg chg="addSp delSp modSp add mod">
        <pc:chgData name="Pratyush Kumar" userId="9a3b8ded-d9cd-4a30-931d-dd980eb2e877" providerId="ADAL" clId="{252D4C13-4DFF-44A3-8219-2A53C70FF82B}" dt="2022-09-23T08:36:42.405" v="4832" actId="5793"/>
        <pc:sldMkLst>
          <pc:docMk/>
          <pc:sldMk cId="287970665" sldId="291"/>
        </pc:sldMkLst>
        <pc:spChg chg="mod">
          <ac:chgData name="Pratyush Kumar" userId="9a3b8ded-d9cd-4a30-931d-dd980eb2e877" providerId="ADAL" clId="{252D4C13-4DFF-44A3-8219-2A53C70FF82B}" dt="2022-09-23T08:36:42.405" v="4832" actId="5793"/>
          <ac:spMkLst>
            <pc:docMk/>
            <pc:sldMk cId="287970665" sldId="291"/>
            <ac:spMk id="3" creationId="{2540EAAA-C560-4C0C-D088-2421EF428FF5}"/>
          </ac:spMkLst>
        </pc:spChg>
        <pc:picChg chg="add del mod modCrop">
          <ac:chgData name="Pratyush Kumar" userId="9a3b8ded-d9cd-4a30-931d-dd980eb2e877" providerId="ADAL" clId="{252D4C13-4DFF-44A3-8219-2A53C70FF82B}" dt="2022-09-23T08:35:32.269" v="4783" actId="478"/>
          <ac:picMkLst>
            <pc:docMk/>
            <pc:sldMk cId="287970665" sldId="291"/>
            <ac:picMk id="6" creationId="{63508D13-7BE7-2FF9-B3C9-589105A43D4A}"/>
          </ac:picMkLst>
        </pc:picChg>
      </pc:sldChg>
      <pc:sldChg chg="modSp add mod">
        <pc:chgData name="Pratyush Kumar" userId="9a3b8ded-d9cd-4a30-931d-dd980eb2e877" providerId="ADAL" clId="{252D4C13-4DFF-44A3-8219-2A53C70FF82B}" dt="2022-09-23T08:36:53.446" v="4836" actId="1076"/>
        <pc:sldMkLst>
          <pc:docMk/>
          <pc:sldMk cId="3036241205" sldId="292"/>
        </pc:sldMkLst>
        <pc:spChg chg="mod">
          <ac:chgData name="Pratyush Kumar" userId="9a3b8ded-d9cd-4a30-931d-dd980eb2e877" providerId="ADAL" clId="{252D4C13-4DFF-44A3-8219-2A53C70FF82B}" dt="2022-09-23T08:36:48.079" v="4835"/>
          <ac:spMkLst>
            <pc:docMk/>
            <pc:sldMk cId="3036241205" sldId="292"/>
            <ac:spMk id="3" creationId="{2540EAAA-C560-4C0C-D088-2421EF428FF5}"/>
          </ac:spMkLst>
        </pc:spChg>
        <pc:picChg chg="mod">
          <ac:chgData name="Pratyush Kumar" userId="9a3b8ded-d9cd-4a30-931d-dd980eb2e877" providerId="ADAL" clId="{252D4C13-4DFF-44A3-8219-2A53C70FF82B}" dt="2022-09-23T08:36:53.446" v="4836" actId="1076"/>
          <ac:picMkLst>
            <pc:docMk/>
            <pc:sldMk cId="3036241205" sldId="292"/>
            <ac:picMk id="6" creationId="{63508D13-7BE7-2FF9-B3C9-589105A43D4A}"/>
          </ac:picMkLst>
        </pc:picChg>
      </pc:sldChg>
      <pc:sldChg chg="addSp delSp modSp new mod">
        <pc:chgData name="Pratyush Kumar" userId="9a3b8ded-d9cd-4a30-931d-dd980eb2e877" providerId="ADAL" clId="{252D4C13-4DFF-44A3-8219-2A53C70FF82B}" dt="2022-09-23T08:44:50.619" v="5114" actId="1582"/>
        <pc:sldMkLst>
          <pc:docMk/>
          <pc:sldMk cId="3161282571" sldId="293"/>
        </pc:sldMkLst>
        <pc:spChg chg="mod">
          <ac:chgData name="Pratyush Kumar" userId="9a3b8ded-d9cd-4a30-931d-dd980eb2e877" providerId="ADAL" clId="{252D4C13-4DFF-44A3-8219-2A53C70FF82B}" dt="2022-09-23T08:41:37.979" v="5086" actId="1076"/>
          <ac:spMkLst>
            <pc:docMk/>
            <pc:sldMk cId="3161282571" sldId="293"/>
            <ac:spMk id="2" creationId="{EAC2795C-0FBA-B0D3-E58E-B7D14CCB9F78}"/>
          </ac:spMkLst>
        </pc:spChg>
        <pc:spChg chg="del">
          <ac:chgData name="Pratyush Kumar" userId="9a3b8ded-d9cd-4a30-931d-dd980eb2e877" providerId="ADAL" clId="{252D4C13-4DFF-44A3-8219-2A53C70FF82B}" dt="2022-09-23T08:38:17.854" v="4858" actId="478"/>
          <ac:spMkLst>
            <pc:docMk/>
            <pc:sldMk cId="3161282571" sldId="293"/>
            <ac:spMk id="3" creationId="{44482978-7451-A0CE-04BF-1A09284A421F}"/>
          </ac:spMkLst>
        </pc:spChg>
        <pc:spChg chg="add mod">
          <ac:chgData name="Pratyush Kumar" userId="9a3b8ded-d9cd-4a30-931d-dd980eb2e877" providerId="ADAL" clId="{252D4C13-4DFF-44A3-8219-2A53C70FF82B}" dt="2022-09-23T08:44:02.385" v="5105" actId="1076"/>
          <ac:spMkLst>
            <pc:docMk/>
            <pc:sldMk cId="3161282571" sldId="293"/>
            <ac:spMk id="4" creationId="{5BC68CDA-EE72-67F9-CBB9-6A52434DED5C}"/>
          </ac:spMkLst>
        </pc:spChg>
        <pc:spChg chg="add del mod">
          <ac:chgData name="Pratyush Kumar" userId="9a3b8ded-d9cd-4a30-931d-dd980eb2e877" providerId="ADAL" clId="{252D4C13-4DFF-44A3-8219-2A53C70FF82B}" dt="2022-09-23T08:43:52.979" v="5103" actId="478"/>
          <ac:spMkLst>
            <pc:docMk/>
            <pc:sldMk cId="3161282571" sldId="293"/>
            <ac:spMk id="5" creationId="{2D17C235-6429-726E-3D29-E6B19A9FFEE2}"/>
          </ac:spMkLst>
        </pc:spChg>
        <pc:spChg chg="add del mod">
          <ac:chgData name="Pratyush Kumar" userId="9a3b8ded-d9cd-4a30-931d-dd980eb2e877" providerId="ADAL" clId="{252D4C13-4DFF-44A3-8219-2A53C70FF82B}" dt="2022-09-23T08:43:52.979" v="5103" actId="478"/>
          <ac:spMkLst>
            <pc:docMk/>
            <pc:sldMk cId="3161282571" sldId="293"/>
            <ac:spMk id="6" creationId="{006BA721-1980-2363-A262-B2F075250B41}"/>
          </ac:spMkLst>
        </pc:spChg>
        <pc:spChg chg="add del mod">
          <ac:chgData name="Pratyush Kumar" userId="9a3b8ded-d9cd-4a30-931d-dd980eb2e877" providerId="ADAL" clId="{252D4C13-4DFF-44A3-8219-2A53C70FF82B}" dt="2022-09-23T08:43:52.979" v="5103" actId="478"/>
          <ac:spMkLst>
            <pc:docMk/>
            <pc:sldMk cId="3161282571" sldId="293"/>
            <ac:spMk id="7" creationId="{88730F99-F7B0-041E-9692-C3F315E59426}"/>
          </ac:spMkLst>
        </pc:spChg>
        <pc:spChg chg="add del mod">
          <ac:chgData name="Pratyush Kumar" userId="9a3b8ded-d9cd-4a30-931d-dd980eb2e877" providerId="ADAL" clId="{252D4C13-4DFF-44A3-8219-2A53C70FF82B}" dt="2022-09-23T08:43:52.979" v="5103" actId="478"/>
          <ac:spMkLst>
            <pc:docMk/>
            <pc:sldMk cId="3161282571" sldId="293"/>
            <ac:spMk id="8" creationId="{DB198D39-E078-F512-A573-D184E76723D4}"/>
          </ac:spMkLst>
        </pc:spChg>
        <pc:spChg chg="add del mod">
          <ac:chgData name="Pratyush Kumar" userId="9a3b8ded-d9cd-4a30-931d-dd980eb2e877" providerId="ADAL" clId="{252D4C13-4DFF-44A3-8219-2A53C70FF82B}" dt="2022-09-23T08:43:52.979" v="5103" actId="478"/>
          <ac:spMkLst>
            <pc:docMk/>
            <pc:sldMk cId="3161282571" sldId="293"/>
            <ac:spMk id="9" creationId="{96664BB2-A806-542D-5651-087E7AA847DD}"/>
          </ac:spMkLst>
        </pc:spChg>
        <pc:spChg chg="add del mod">
          <ac:chgData name="Pratyush Kumar" userId="9a3b8ded-d9cd-4a30-931d-dd980eb2e877" providerId="ADAL" clId="{252D4C13-4DFF-44A3-8219-2A53C70FF82B}" dt="2022-09-23T08:43:52.979" v="5103" actId="478"/>
          <ac:spMkLst>
            <pc:docMk/>
            <pc:sldMk cId="3161282571" sldId="293"/>
            <ac:spMk id="10" creationId="{054F390B-B220-8044-B0B0-A86F89B87CDA}"/>
          </ac:spMkLst>
        </pc:spChg>
        <pc:spChg chg="add del mod ord">
          <ac:chgData name="Pratyush Kumar" userId="9a3b8ded-d9cd-4a30-931d-dd980eb2e877" providerId="ADAL" clId="{252D4C13-4DFF-44A3-8219-2A53C70FF82B}" dt="2022-09-23T08:43:52.979" v="5103" actId="478"/>
          <ac:spMkLst>
            <pc:docMk/>
            <pc:sldMk cId="3161282571" sldId="293"/>
            <ac:spMk id="11" creationId="{1E133260-A301-EBC1-2C1A-EC46334C85A2}"/>
          </ac:spMkLst>
        </pc:spChg>
        <pc:spChg chg="add del mod">
          <ac:chgData name="Pratyush Kumar" userId="9a3b8ded-d9cd-4a30-931d-dd980eb2e877" providerId="ADAL" clId="{252D4C13-4DFF-44A3-8219-2A53C70FF82B}" dt="2022-09-23T08:43:52.979" v="5103" actId="478"/>
          <ac:spMkLst>
            <pc:docMk/>
            <pc:sldMk cId="3161282571" sldId="293"/>
            <ac:spMk id="12" creationId="{603902DD-C66B-0E85-6346-D32CA8DB80E8}"/>
          </ac:spMkLst>
        </pc:spChg>
        <pc:picChg chg="add mod">
          <ac:chgData name="Pratyush Kumar" userId="9a3b8ded-d9cd-4a30-931d-dd980eb2e877" providerId="ADAL" clId="{252D4C13-4DFF-44A3-8219-2A53C70FF82B}" dt="2022-09-23T08:44:37.388" v="5112" actId="1076"/>
          <ac:picMkLst>
            <pc:docMk/>
            <pc:sldMk cId="3161282571" sldId="293"/>
            <ac:picMk id="16" creationId="{46D71918-C5DD-D39D-D988-DD194177CD9D}"/>
          </ac:picMkLst>
        </pc:picChg>
        <pc:cxnChg chg="add del mod">
          <ac:chgData name="Pratyush Kumar" userId="9a3b8ded-d9cd-4a30-931d-dd980eb2e877" providerId="ADAL" clId="{252D4C13-4DFF-44A3-8219-2A53C70FF82B}" dt="2022-09-23T08:43:52.979" v="5103" actId="478"/>
          <ac:cxnSpMkLst>
            <pc:docMk/>
            <pc:sldMk cId="3161282571" sldId="293"/>
            <ac:cxnSpMk id="14" creationId="{08609A09-DB21-E7B6-C840-FFA6E10E4F8F}"/>
          </ac:cxnSpMkLst>
        </pc:cxnChg>
        <pc:cxnChg chg="add mod">
          <ac:chgData name="Pratyush Kumar" userId="9a3b8ded-d9cd-4a30-931d-dd980eb2e877" providerId="ADAL" clId="{252D4C13-4DFF-44A3-8219-2A53C70FF82B}" dt="2022-09-23T08:44:50.619" v="5114" actId="1582"/>
          <ac:cxnSpMkLst>
            <pc:docMk/>
            <pc:sldMk cId="3161282571" sldId="293"/>
            <ac:cxnSpMk id="18" creationId="{4C3FEEA2-5CCF-BC8E-7FAE-8155923C6D11}"/>
          </ac:cxnSpMkLst>
        </pc:cxnChg>
      </pc:sldChg>
      <pc:sldChg chg="modSp add mod">
        <pc:chgData name="Pratyush Kumar" userId="9a3b8ded-d9cd-4a30-931d-dd980eb2e877" providerId="ADAL" clId="{252D4C13-4DFF-44A3-8219-2A53C70FF82B}" dt="2022-09-23T13:40:45.352" v="5599" actId="1076"/>
        <pc:sldMkLst>
          <pc:docMk/>
          <pc:sldMk cId="3572390797" sldId="294"/>
        </pc:sldMkLst>
        <pc:spChg chg="mod">
          <ac:chgData name="Pratyush Kumar" userId="9a3b8ded-d9cd-4a30-931d-dd980eb2e877" providerId="ADAL" clId="{252D4C13-4DFF-44A3-8219-2A53C70FF82B}" dt="2022-09-23T13:40:45.352" v="5599" actId="1076"/>
          <ac:spMkLst>
            <pc:docMk/>
            <pc:sldMk cId="3572390797" sldId="294"/>
            <ac:spMk id="12" creationId="{603902DD-C66B-0E85-6346-D32CA8DB80E8}"/>
          </ac:spMkLst>
        </pc:spChg>
      </pc:sldChg>
      <pc:sldChg chg="delSp modSp add del mod">
        <pc:chgData name="Pratyush Kumar" userId="9a3b8ded-d9cd-4a30-931d-dd980eb2e877" providerId="ADAL" clId="{252D4C13-4DFF-44A3-8219-2A53C70FF82B}" dt="2022-09-23T08:51:52.167" v="5581" actId="47"/>
        <pc:sldMkLst>
          <pc:docMk/>
          <pc:sldMk cId="565729290" sldId="295"/>
        </pc:sldMkLst>
        <pc:picChg chg="del">
          <ac:chgData name="Pratyush Kumar" userId="9a3b8ded-d9cd-4a30-931d-dd980eb2e877" providerId="ADAL" clId="{252D4C13-4DFF-44A3-8219-2A53C70FF82B}" dt="2022-09-23T08:44:57.177" v="5116" actId="478"/>
          <ac:picMkLst>
            <pc:docMk/>
            <pc:sldMk cId="565729290" sldId="295"/>
            <ac:picMk id="16" creationId="{46D71918-C5DD-D39D-D988-DD194177CD9D}"/>
          </ac:picMkLst>
        </pc:picChg>
        <pc:cxnChg chg="del mod">
          <ac:chgData name="Pratyush Kumar" userId="9a3b8ded-d9cd-4a30-931d-dd980eb2e877" providerId="ADAL" clId="{252D4C13-4DFF-44A3-8219-2A53C70FF82B}" dt="2022-09-23T08:44:57.177" v="5116" actId="478"/>
          <ac:cxnSpMkLst>
            <pc:docMk/>
            <pc:sldMk cId="565729290" sldId="295"/>
            <ac:cxnSpMk id="18" creationId="{4C3FEEA2-5CCF-BC8E-7FAE-8155923C6D11}"/>
          </ac:cxnSpMkLst>
        </pc:cxnChg>
      </pc:sldChg>
      <pc:sldChg chg="modSp add mod">
        <pc:chgData name="Pratyush Kumar" userId="9a3b8ded-d9cd-4a30-931d-dd980eb2e877" providerId="ADAL" clId="{252D4C13-4DFF-44A3-8219-2A53C70FF82B}" dt="2022-09-23T08:45:40.570" v="5150" actId="20577"/>
        <pc:sldMkLst>
          <pc:docMk/>
          <pc:sldMk cId="348755919" sldId="296"/>
        </pc:sldMkLst>
        <pc:spChg chg="mod">
          <ac:chgData name="Pratyush Kumar" userId="9a3b8ded-d9cd-4a30-931d-dd980eb2e877" providerId="ADAL" clId="{252D4C13-4DFF-44A3-8219-2A53C70FF82B}" dt="2022-09-23T08:45:40.570" v="5150" actId="20577"/>
          <ac:spMkLst>
            <pc:docMk/>
            <pc:sldMk cId="348755919" sldId="296"/>
            <ac:spMk id="2" creationId="{1710927B-63EC-A1FD-4293-FFEAD6D46B05}"/>
          </ac:spMkLst>
        </pc:spChg>
      </pc:sldChg>
      <pc:sldChg chg="new del">
        <pc:chgData name="Pratyush Kumar" userId="9a3b8ded-d9cd-4a30-931d-dd980eb2e877" providerId="ADAL" clId="{252D4C13-4DFF-44A3-8219-2A53C70FF82B}" dt="2022-09-23T08:46:20.826" v="5153" actId="47"/>
        <pc:sldMkLst>
          <pc:docMk/>
          <pc:sldMk cId="310592775" sldId="297"/>
        </pc:sldMkLst>
      </pc:sldChg>
      <pc:sldChg chg="addSp delSp modSp new mod modAnim">
        <pc:chgData name="Pratyush Kumar" userId="9a3b8ded-d9cd-4a30-931d-dd980eb2e877" providerId="ADAL" clId="{252D4C13-4DFF-44A3-8219-2A53C70FF82B}" dt="2022-09-23T08:47:03.468" v="5201" actId="1076"/>
        <pc:sldMkLst>
          <pc:docMk/>
          <pc:sldMk cId="2852250653" sldId="297"/>
        </pc:sldMkLst>
        <pc:spChg chg="add del mod">
          <ac:chgData name="Pratyush Kumar" userId="9a3b8ded-d9cd-4a30-931d-dd980eb2e877" providerId="ADAL" clId="{252D4C13-4DFF-44A3-8219-2A53C70FF82B}" dt="2022-09-23T08:46:35.595" v="5195" actId="20577"/>
          <ac:spMkLst>
            <pc:docMk/>
            <pc:sldMk cId="2852250653" sldId="297"/>
            <ac:spMk id="2" creationId="{FA77BF55-E3D7-BA01-4035-BA5710C77D4D}"/>
          </ac:spMkLst>
        </pc:spChg>
        <pc:spChg chg="add del">
          <ac:chgData name="Pratyush Kumar" userId="9a3b8ded-d9cd-4a30-931d-dd980eb2e877" providerId="ADAL" clId="{252D4C13-4DFF-44A3-8219-2A53C70FF82B}" dt="2022-09-23T08:46:37.550" v="5196" actId="478"/>
          <ac:spMkLst>
            <pc:docMk/>
            <pc:sldMk cId="2852250653" sldId="297"/>
            <ac:spMk id="3" creationId="{26BFEBA1-4D61-2C14-3E53-1086D152B619}"/>
          </ac:spMkLst>
        </pc:spChg>
        <pc:picChg chg="add mod">
          <ac:chgData name="Pratyush Kumar" userId="9a3b8ded-d9cd-4a30-931d-dd980eb2e877" providerId="ADAL" clId="{252D4C13-4DFF-44A3-8219-2A53C70FF82B}" dt="2022-09-23T08:47:03.468" v="5201" actId="1076"/>
          <ac:picMkLst>
            <pc:docMk/>
            <pc:sldMk cId="2852250653" sldId="297"/>
            <ac:picMk id="4" creationId="{2A181320-7396-6F0A-470C-1D4B8BFC2ECA}"/>
          </ac:picMkLst>
        </pc:picChg>
      </pc:sldChg>
      <pc:sldChg chg="modSp new mod">
        <pc:chgData name="Pratyush Kumar" userId="9a3b8ded-d9cd-4a30-931d-dd980eb2e877" providerId="ADAL" clId="{252D4C13-4DFF-44A3-8219-2A53C70FF82B}" dt="2022-09-23T08:50:16.969" v="5304" actId="5793"/>
        <pc:sldMkLst>
          <pc:docMk/>
          <pc:sldMk cId="1988735399" sldId="298"/>
        </pc:sldMkLst>
        <pc:spChg chg="mod">
          <ac:chgData name="Pratyush Kumar" userId="9a3b8ded-d9cd-4a30-931d-dd980eb2e877" providerId="ADAL" clId="{252D4C13-4DFF-44A3-8219-2A53C70FF82B}" dt="2022-09-23T08:50:00.399" v="5263" actId="20577"/>
          <ac:spMkLst>
            <pc:docMk/>
            <pc:sldMk cId="1988735399" sldId="298"/>
            <ac:spMk id="2" creationId="{00C1B2C9-E163-0A75-6629-EC31D502CCF7}"/>
          </ac:spMkLst>
        </pc:spChg>
        <pc:spChg chg="mod">
          <ac:chgData name="Pratyush Kumar" userId="9a3b8ded-d9cd-4a30-931d-dd980eb2e877" providerId="ADAL" clId="{252D4C13-4DFF-44A3-8219-2A53C70FF82B}" dt="2022-09-23T08:50:16.969" v="5304" actId="5793"/>
          <ac:spMkLst>
            <pc:docMk/>
            <pc:sldMk cId="1988735399" sldId="298"/>
            <ac:spMk id="3" creationId="{6989FEED-5CD2-91D0-B1F2-99BEDAE5D9D4}"/>
          </ac:spMkLst>
        </pc:spChg>
      </pc:sldChg>
      <pc:sldChg chg="modSp new mod">
        <pc:chgData name="Pratyush Kumar" userId="9a3b8ded-d9cd-4a30-931d-dd980eb2e877" providerId="ADAL" clId="{252D4C13-4DFF-44A3-8219-2A53C70FF82B}" dt="2022-09-23T08:51:10.579" v="5578" actId="20577"/>
        <pc:sldMkLst>
          <pc:docMk/>
          <pc:sldMk cId="1492404871" sldId="299"/>
        </pc:sldMkLst>
        <pc:spChg chg="mod">
          <ac:chgData name="Pratyush Kumar" userId="9a3b8ded-d9cd-4a30-931d-dd980eb2e877" providerId="ADAL" clId="{252D4C13-4DFF-44A3-8219-2A53C70FF82B}" dt="2022-09-23T08:50:24.017" v="5316" actId="20577"/>
          <ac:spMkLst>
            <pc:docMk/>
            <pc:sldMk cId="1492404871" sldId="299"/>
            <ac:spMk id="2" creationId="{2F647F8D-3E11-28F7-FD3E-A499C78778F1}"/>
          </ac:spMkLst>
        </pc:spChg>
        <pc:spChg chg="mod">
          <ac:chgData name="Pratyush Kumar" userId="9a3b8ded-d9cd-4a30-931d-dd980eb2e877" providerId="ADAL" clId="{252D4C13-4DFF-44A3-8219-2A53C70FF82B}" dt="2022-09-23T08:51:10.579" v="5578" actId="20577"/>
          <ac:spMkLst>
            <pc:docMk/>
            <pc:sldMk cId="1492404871" sldId="299"/>
            <ac:spMk id="3" creationId="{C6E7156F-3A19-9B57-37E5-4E23DD2E37C1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BFEBC-4625-CD29-D95D-FA56CAFB37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5D7EF6-672A-6295-24B7-205888BE07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60AD0D-95B7-67DC-08B1-365AA61C0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35455-EC6D-437E-BD73-8C14737010A3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0A94E1-F6D3-1A42-EF33-360456BB9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639260-D1B6-5AE1-0B3C-4E11ADFA8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A128-2D96-47A9-9965-781163A95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10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41D1D-824C-38AD-B520-40CD6EAF4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FDC896-5838-8C13-F237-01FA48CF84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7845FC-4ABF-F7F8-C595-B9B2A2A9E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35455-EC6D-437E-BD73-8C14737010A3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AE4015-B20A-6FAA-A872-BCA167295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0CAEC4-A110-EF14-F1D1-8751D6221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A128-2D96-47A9-9965-781163A95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169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FCB53F-D850-CEBF-1892-8D61789A43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C930CB-3655-930B-FC7D-EA4647F181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B1EB14-BFB7-4C5F-B370-DE7E517A6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35455-EC6D-437E-BD73-8C14737010A3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6D2999-7083-5D43-DE36-24E4CD050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EED7B2-225B-1D04-CCB9-59A3198A7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A128-2D96-47A9-9965-781163A95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627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72A4B-FD2B-F6E1-5D76-C516F10E0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32E344-44CB-BEB0-B584-8AD7AFDD04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3EA589-6A1E-059D-3B17-E73BB8704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35455-EC6D-437E-BD73-8C14737010A3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87D6CB-614A-30B4-6205-FA4DBB6CF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8336DF-7BBF-35C5-C853-03676688F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A128-2D96-47A9-9965-781163A95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451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43ED8-24EF-7C57-0119-E5C177EF4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A36438-40CB-6E54-BC75-CA872EC056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874AA-B84F-28DF-08CB-679EEC127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35455-EC6D-437E-BD73-8C14737010A3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D237A-F921-6F80-7ECC-D40D360C9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93A15C-0A91-5FB9-5C41-D7019E1AA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A128-2D96-47A9-9965-781163A95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485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148FA-EB97-450A-8695-84EBF5179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6BD76-4A88-542E-D2C1-5B23ABF35D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DB8342-FD6B-8939-3BA7-7B99DFA0AF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CCB729-00C5-58AF-8912-4176AE854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35455-EC6D-437E-BD73-8C14737010A3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C45C47-11F5-6B9C-E626-6351C4ED0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ECBF5C-CB3B-E371-9F58-97C7A2292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A128-2D96-47A9-9965-781163A95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916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9A73D-E84B-76D1-100B-64CDD69AA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E037B8-B758-5A39-4DC2-D1330683C0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A5671B-85B4-2063-E6B4-206C6636B7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1D6EC3-FEFC-D89B-C283-9A6277B4ED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CFABC4-546F-43C9-CC3B-F1BE7AAF0B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1FB881-EC19-4427-4823-25DAF8CFF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35455-EC6D-437E-BD73-8C14737010A3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6212AF-F723-E5B8-90EB-72375D22F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982D7B-A4BA-896A-63D6-71322A2A3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A128-2D96-47A9-9965-781163A95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313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C64A0-C7BD-4AEC-EC48-158016BDD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3CE0DF-5204-E173-8575-C0F9264DD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35455-EC6D-437E-BD73-8C14737010A3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C3A07D-0D94-6BF6-FAFF-391DF94A3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7CD619-E0F5-C530-E595-87D942CC3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A128-2D96-47A9-9965-781163A95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104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2D8B5E-D5F5-C594-480A-1F531521E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35455-EC6D-437E-BD73-8C14737010A3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1400AB-563E-57CA-5A4D-BA370AFB9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990E4F-CB0D-8AB3-2A57-7C8ED7190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A128-2D96-47A9-9965-781163A95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808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89AEA-E7C5-0910-6F27-695CF19F0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E13895-C2DF-C44B-AFFA-F9AB5B8E71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F0DE6D-03E2-0EC1-392C-96EA982EBF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D9DB6B-C6A7-7762-F136-D86BC3144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35455-EC6D-437E-BD73-8C14737010A3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4E4120-4879-F5B9-B8FD-F4E581587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269DFB-3997-C86D-A014-19CF8EB00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A128-2D96-47A9-9965-781163A95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314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2DC84-4FD4-D4E7-C2E3-E3C7433B2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FB4FE1-759C-98C1-EB77-08ECB38CDE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36B031-C8B3-8DEE-90F7-4B4B1AE9FD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76AA41-31D7-F2CA-E1E2-0E01E2ACD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35455-EC6D-437E-BD73-8C14737010A3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4DCAFB-A032-D82B-41FD-FE73CAD87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97194A-B118-D1B0-7D3E-4DC575D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A128-2D96-47A9-9965-781163A95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800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4BA3C8-26BA-BAD9-E421-6E3DACC38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BB036E-4BF7-77DE-8C9E-0226D85AD0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8DF847-E0E3-3032-B70B-892150A512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35455-EC6D-437E-BD73-8C14737010A3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A9775-86D3-6A11-F077-07AE544B7A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E27CE-3FC3-E4C5-397A-1454FF5493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BBA128-2D96-47A9-9965-781163A95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77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ai4bharat.org/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ai4bharat.org/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jSl1IrRWtJ4?feature=oembed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s://asr-api.ai4bharat.org/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mailto:pratyush@ai4bharat.org" TargetMode="External"/><Relationship Id="rId2" Type="http://schemas.openxmlformats.org/officeDocument/2006/relationships/hyperlink" Target="https://ai4bharat.org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A0C6C-94EF-6DCC-C04E-1B5DFD0FE8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dirty="0"/>
              <a:t>Towards ASR for the </a:t>
            </a:r>
            <a:br>
              <a:rPr lang="en-IN" dirty="0"/>
            </a:br>
            <a:r>
              <a:rPr lang="en-IN" dirty="0"/>
              <a:t>Next Billion Users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EF326D-068A-DFF7-8ED7-999F48B320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133599"/>
          </a:xfrm>
        </p:spPr>
        <p:txBody>
          <a:bodyPr>
            <a:normAutofit/>
          </a:bodyPr>
          <a:lstStyle/>
          <a:p>
            <a:endParaRPr lang="en-IN" dirty="0"/>
          </a:p>
          <a:p>
            <a:r>
              <a:rPr lang="en-IN" dirty="0"/>
              <a:t>Pratyush Kumar</a:t>
            </a:r>
          </a:p>
          <a:p>
            <a:r>
              <a:rPr lang="en-IN" dirty="0"/>
              <a:t>Microsoft Research and AI4Bharat (IIT Madras)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3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41D1E-8863-94B4-31BB-7CC1DD9B3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The Trifecta</a:t>
            </a:r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A9B5855-F525-89B0-6194-C0E42C458E56}"/>
              </a:ext>
            </a:extLst>
          </p:cNvPr>
          <p:cNvSpPr/>
          <p:nvPr/>
        </p:nvSpPr>
        <p:spPr>
          <a:xfrm>
            <a:off x="7933525" y="4277071"/>
            <a:ext cx="1797988" cy="123267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dirty="0"/>
              <a:t>Models</a:t>
            </a:r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FE52EB8-0A7C-071B-D7D8-B0ADB97117F8}"/>
              </a:ext>
            </a:extLst>
          </p:cNvPr>
          <p:cNvSpPr/>
          <p:nvPr/>
        </p:nvSpPr>
        <p:spPr>
          <a:xfrm>
            <a:off x="5197006" y="1531663"/>
            <a:ext cx="1797988" cy="123267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dirty="0"/>
              <a:t>Data</a:t>
            </a:r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63C1095-539D-9046-CF50-A36BF1274B56}"/>
              </a:ext>
            </a:extLst>
          </p:cNvPr>
          <p:cNvSpPr/>
          <p:nvPr/>
        </p:nvSpPr>
        <p:spPr>
          <a:xfrm>
            <a:off x="3169369" y="4133506"/>
            <a:ext cx="1797988" cy="123267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dirty="0"/>
              <a:t>Apps</a:t>
            </a:r>
            <a:endParaRPr lang="en-US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F554B06-6B03-2F35-0A13-B787FA607407}"/>
              </a:ext>
            </a:extLst>
          </p:cNvPr>
          <p:cNvCxnSpPr>
            <a:cxnSpLocks/>
            <a:stCxn id="6" idx="5"/>
            <a:endCxn id="5" idx="1"/>
          </p:cNvCxnSpPr>
          <p:nvPr/>
        </p:nvCxnSpPr>
        <p:spPr>
          <a:xfrm>
            <a:off x="6731685" y="2583814"/>
            <a:ext cx="1465149" cy="187377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63A0D7F-9EFD-6BDE-855E-F39F1EAEA3A9}"/>
              </a:ext>
            </a:extLst>
          </p:cNvPr>
          <p:cNvSpPr txBox="1"/>
          <p:nvPr/>
        </p:nvSpPr>
        <p:spPr>
          <a:xfrm>
            <a:off x="838200" y="1801164"/>
            <a:ext cx="367195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dirty="0"/>
              <a:t>We all know that deep learning models require huge amounts of training data</a:t>
            </a: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176F14-F757-AE6D-8DE3-E06698013AD3}"/>
              </a:ext>
            </a:extLst>
          </p:cNvPr>
          <p:cNvSpPr txBox="1"/>
          <p:nvPr/>
        </p:nvSpPr>
        <p:spPr>
          <a:xfrm>
            <a:off x="8641522" y="1458816"/>
            <a:ext cx="367195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dirty="0"/>
              <a:t>But not all data are equal – based on availability, quality, and cost</a:t>
            </a:r>
            <a:endParaRPr lang="en-US" sz="2800" dirty="0"/>
          </a:p>
        </p:txBody>
      </p:sp>
      <p:pic>
        <p:nvPicPr>
          <p:cNvPr id="10" name="Graphic 9" descr="Badge 1 with solid fill">
            <a:extLst>
              <a:ext uri="{FF2B5EF4-FFF2-40B4-BE49-F238E27FC236}">
                <a16:creationId xmlns:a16="http://schemas.microsoft.com/office/drawing/2014/main" id="{69D5709B-5274-CF79-F4E6-DB2F0EDDF7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5095" y="149632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6863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41D1E-8863-94B4-31BB-7CC1DD9B3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The Trifecta</a:t>
            </a:r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A9B5855-F525-89B0-6194-C0E42C458E56}"/>
              </a:ext>
            </a:extLst>
          </p:cNvPr>
          <p:cNvSpPr/>
          <p:nvPr/>
        </p:nvSpPr>
        <p:spPr>
          <a:xfrm>
            <a:off x="7933525" y="4277071"/>
            <a:ext cx="1797988" cy="123267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dirty="0"/>
              <a:t>Models</a:t>
            </a:r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FE52EB8-0A7C-071B-D7D8-B0ADB97117F8}"/>
              </a:ext>
            </a:extLst>
          </p:cNvPr>
          <p:cNvSpPr/>
          <p:nvPr/>
        </p:nvSpPr>
        <p:spPr>
          <a:xfrm>
            <a:off x="5197006" y="1531663"/>
            <a:ext cx="1797988" cy="123267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dirty="0"/>
              <a:t>Data</a:t>
            </a:r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63C1095-539D-9046-CF50-A36BF1274B56}"/>
              </a:ext>
            </a:extLst>
          </p:cNvPr>
          <p:cNvSpPr/>
          <p:nvPr/>
        </p:nvSpPr>
        <p:spPr>
          <a:xfrm>
            <a:off x="3169369" y="4133506"/>
            <a:ext cx="1797988" cy="123267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dirty="0"/>
              <a:t>Apps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3A0D7F-9EFD-6BDE-855E-F39F1EAEA3A9}"/>
              </a:ext>
            </a:extLst>
          </p:cNvPr>
          <p:cNvSpPr txBox="1"/>
          <p:nvPr/>
        </p:nvSpPr>
        <p:spPr>
          <a:xfrm>
            <a:off x="1098827" y="1816553"/>
            <a:ext cx="36719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dirty="0"/>
              <a:t>Improved models can also help create more data</a:t>
            </a:r>
            <a:endParaRPr lang="en-US" sz="2800" dirty="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10D474C-9B71-3E29-164F-1246DEDBC0F2}"/>
              </a:ext>
            </a:extLst>
          </p:cNvPr>
          <p:cNvCxnSpPr>
            <a:cxnSpLocks/>
            <a:stCxn id="5" idx="1"/>
            <a:endCxn id="6" idx="5"/>
          </p:cNvCxnSpPr>
          <p:nvPr/>
        </p:nvCxnSpPr>
        <p:spPr>
          <a:xfrm flipH="1" flipV="1">
            <a:off x="6731685" y="2583814"/>
            <a:ext cx="1465149" cy="187377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phic 14" descr="Badge with solid fill">
            <a:extLst>
              <a:ext uri="{FF2B5EF4-FFF2-40B4-BE49-F238E27FC236}">
                <a16:creationId xmlns:a16="http://schemas.microsoft.com/office/drawing/2014/main" id="{64BE8C18-5AE8-F548-0A43-F33CF61255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5405" y="184993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7591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41D1E-8863-94B4-31BB-7CC1DD9B3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The Trifecta</a:t>
            </a:r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A9B5855-F525-89B0-6194-C0E42C458E56}"/>
              </a:ext>
            </a:extLst>
          </p:cNvPr>
          <p:cNvSpPr/>
          <p:nvPr/>
        </p:nvSpPr>
        <p:spPr>
          <a:xfrm>
            <a:off x="7933525" y="4277071"/>
            <a:ext cx="1797988" cy="123267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dirty="0"/>
              <a:t>Models</a:t>
            </a:r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FE52EB8-0A7C-071B-D7D8-B0ADB97117F8}"/>
              </a:ext>
            </a:extLst>
          </p:cNvPr>
          <p:cNvSpPr/>
          <p:nvPr/>
        </p:nvSpPr>
        <p:spPr>
          <a:xfrm>
            <a:off x="5197006" y="1531663"/>
            <a:ext cx="1797988" cy="123267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dirty="0"/>
              <a:t>Data</a:t>
            </a:r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63C1095-539D-9046-CF50-A36BF1274B56}"/>
              </a:ext>
            </a:extLst>
          </p:cNvPr>
          <p:cNvSpPr/>
          <p:nvPr/>
        </p:nvSpPr>
        <p:spPr>
          <a:xfrm>
            <a:off x="3169369" y="4133506"/>
            <a:ext cx="1797988" cy="123267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dirty="0"/>
              <a:t>Apps</a:t>
            </a:r>
            <a:endParaRPr lang="en-US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F554B06-6B03-2F35-0A13-B787FA607407}"/>
              </a:ext>
            </a:extLst>
          </p:cNvPr>
          <p:cNvCxnSpPr>
            <a:cxnSpLocks/>
            <a:stCxn id="5" idx="2"/>
            <a:endCxn id="7" idx="6"/>
          </p:cNvCxnSpPr>
          <p:nvPr/>
        </p:nvCxnSpPr>
        <p:spPr>
          <a:xfrm flipH="1" flipV="1">
            <a:off x="4967357" y="4749842"/>
            <a:ext cx="2966168" cy="14356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63A0D7F-9EFD-6BDE-855E-F39F1EAEA3A9}"/>
              </a:ext>
            </a:extLst>
          </p:cNvPr>
          <p:cNvSpPr txBox="1"/>
          <p:nvPr/>
        </p:nvSpPr>
        <p:spPr>
          <a:xfrm>
            <a:off x="838200" y="1801164"/>
            <a:ext cx="36719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dirty="0"/>
              <a:t>Accurate models enable greater use in real-world apps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984686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41D1E-8863-94B4-31BB-7CC1DD9B3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The Trifecta</a:t>
            </a:r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A9B5855-F525-89B0-6194-C0E42C458E56}"/>
              </a:ext>
            </a:extLst>
          </p:cNvPr>
          <p:cNvSpPr/>
          <p:nvPr/>
        </p:nvSpPr>
        <p:spPr>
          <a:xfrm>
            <a:off x="7933525" y="4277071"/>
            <a:ext cx="1797988" cy="123267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dirty="0"/>
              <a:t>Models</a:t>
            </a:r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FE52EB8-0A7C-071B-D7D8-B0ADB97117F8}"/>
              </a:ext>
            </a:extLst>
          </p:cNvPr>
          <p:cNvSpPr/>
          <p:nvPr/>
        </p:nvSpPr>
        <p:spPr>
          <a:xfrm>
            <a:off x="5197006" y="1531663"/>
            <a:ext cx="1797988" cy="123267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dirty="0"/>
              <a:t>Data</a:t>
            </a:r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63C1095-539D-9046-CF50-A36BF1274B56}"/>
              </a:ext>
            </a:extLst>
          </p:cNvPr>
          <p:cNvSpPr/>
          <p:nvPr/>
        </p:nvSpPr>
        <p:spPr>
          <a:xfrm>
            <a:off x="3169369" y="4133506"/>
            <a:ext cx="1797988" cy="123267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dirty="0"/>
              <a:t>Apps</a:t>
            </a:r>
            <a:endParaRPr lang="en-US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F554B06-6B03-2F35-0A13-B787FA607407}"/>
              </a:ext>
            </a:extLst>
          </p:cNvPr>
          <p:cNvCxnSpPr>
            <a:cxnSpLocks/>
            <a:stCxn id="7" idx="6"/>
            <a:endCxn id="5" idx="2"/>
          </p:cNvCxnSpPr>
          <p:nvPr/>
        </p:nvCxnSpPr>
        <p:spPr>
          <a:xfrm>
            <a:off x="4967357" y="4749842"/>
            <a:ext cx="2966168" cy="14356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187BC03-4875-377D-85F4-F335C3099AE2}"/>
              </a:ext>
            </a:extLst>
          </p:cNvPr>
          <p:cNvSpPr txBox="1"/>
          <p:nvPr/>
        </p:nvSpPr>
        <p:spPr>
          <a:xfrm>
            <a:off x="1098827" y="1816553"/>
            <a:ext cx="367195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dirty="0"/>
              <a:t>Applications help shape model development and iteration</a:t>
            </a:r>
            <a:endParaRPr lang="en-US" sz="2800" dirty="0"/>
          </a:p>
        </p:txBody>
      </p:sp>
      <p:pic>
        <p:nvPicPr>
          <p:cNvPr id="12" name="Graphic 11" descr="Badge 3 with solid fill">
            <a:extLst>
              <a:ext uri="{FF2B5EF4-FFF2-40B4-BE49-F238E27FC236}">
                <a16:creationId xmlns:a16="http://schemas.microsoft.com/office/drawing/2014/main" id="{821C7190-90E6-2B99-0889-9551C5E903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15405" y="184993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8616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0927B-63EC-A1FD-4293-FFEAD6D46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5400" dirty="0"/>
              <a:t>Our Experiments with ASR</a:t>
            </a:r>
            <a:endParaRPr lang="en-US" sz="5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FF1353-7EF7-6A5D-6582-88EF741437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3037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941EE-7CC9-3AC4-429B-2B7E98423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err="1"/>
              <a:t>Dhwani</a:t>
            </a:r>
            <a:r>
              <a:rPr lang="en-IN" dirty="0"/>
              <a:t> Dataset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7F3E7E-BFB0-ABDA-87E5-D185010A04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“Self-supervised learning” for Indic ASR</a:t>
            </a:r>
            <a:br>
              <a:rPr lang="en-IN" dirty="0"/>
            </a:b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6050819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941EE-7CC9-3AC4-429B-2B7E98423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err="1"/>
              <a:t>Dhwani</a:t>
            </a:r>
            <a:r>
              <a:rPr lang="en-IN" dirty="0"/>
              <a:t> Dataset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7F3E7E-BFB0-ABDA-87E5-D185010A04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“Self-supervised learning” for Indic ASR</a:t>
            </a:r>
            <a:br>
              <a:rPr lang="en-IN" dirty="0"/>
            </a:br>
            <a:endParaRPr lang="en-IN" dirty="0"/>
          </a:p>
          <a:p>
            <a:r>
              <a:rPr lang="en-IN" b="1" dirty="0"/>
              <a:t>17,314</a:t>
            </a:r>
            <a:r>
              <a:rPr lang="en-IN" dirty="0"/>
              <a:t> hours of </a:t>
            </a:r>
            <a:r>
              <a:rPr lang="en-IN" i="1" dirty="0"/>
              <a:t>raw audio</a:t>
            </a:r>
            <a:r>
              <a:rPr lang="en-IN" dirty="0"/>
              <a:t> </a:t>
            </a:r>
            <a:br>
              <a:rPr lang="en-IN" dirty="0"/>
            </a:br>
            <a:r>
              <a:rPr lang="en-IN" dirty="0"/>
              <a:t>from openly licensed content </a:t>
            </a:r>
            <a:br>
              <a:rPr lang="en-IN" dirty="0"/>
            </a:br>
            <a:r>
              <a:rPr lang="en-IN" dirty="0"/>
              <a:t>in </a:t>
            </a:r>
            <a:r>
              <a:rPr lang="en-IN" b="1" dirty="0"/>
              <a:t>40</a:t>
            </a:r>
            <a:r>
              <a:rPr lang="en-IN" dirty="0"/>
              <a:t> languages</a:t>
            </a:r>
            <a:br>
              <a:rPr lang="en-IN" dirty="0"/>
            </a:br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988079-F0B6-C837-180E-DFD93AE40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3042" y="1945608"/>
            <a:ext cx="4626444" cy="469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4527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941EE-7CC9-3AC4-429B-2B7E98423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err="1"/>
              <a:t>Dhwani</a:t>
            </a:r>
            <a:r>
              <a:rPr lang="en-IN" dirty="0"/>
              <a:t> Dataset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7F3E7E-BFB0-ABDA-87E5-D185010A04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“Self-supervised learning” for Indic ASR</a:t>
            </a:r>
            <a:br>
              <a:rPr lang="en-IN" dirty="0"/>
            </a:br>
            <a:endParaRPr lang="en-IN" dirty="0"/>
          </a:p>
          <a:p>
            <a:r>
              <a:rPr lang="en-IN" b="1" dirty="0"/>
              <a:t>17,314</a:t>
            </a:r>
            <a:r>
              <a:rPr lang="en-IN" dirty="0"/>
              <a:t> hours of </a:t>
            </a:r>
            <a:r>
              <a:rPr lang="en-IN" i="1" dirty="0"/>
              <a:t>raw audio</a:t>
            </a:r>
            <a:r>
              <a:rPr lang="en-IN" dirty="0"/>
              <a:t> </a:t>
            </a:r>
            <a:br>
              <a:rPr lang="en-IN" dirty="0"/>
            </a:br>
            <a:r>
              <a:rPr lang="en-IN" dirty="0"/>
              <a:t>from openly licensed content </a:t>
            </a:r>
            <a:br>
              <a:rPr lang="en-IN" dirty="0"/>
            </a:br>
            <a:r>
              <a:rPr lang="en-IN" dirty="0"/>
              <a:t>in </a:t>
            </a:r>
            <a:r>
              <a:rPr lang="en-IN" b="1" dirty="0"/>
              <a:t>40</a:t>
            </a:r>
            <a:r>
              <a:rPr lang="en-IN" dirty="0"/>
              <a:t> languages</a:t>
            </a:r>
            <a:br>
              <a:rPr lang="en-IN" dirty="0"/>
            </a:br>
            <a:endParaRPr lang="en-IN" dirty="0"/>
          </a:p>
          <a:p>
            <a:r>
              <a:rPr lang="en-IN" dirty="0"/>
              <a:t>Contrast: Market rates for </a:t>
            </a:r>
            <a:br>
              <a:rPr lang="en-IN" dirty="0"/>
            </a:br>
            <a:r>
              <a:rPr lang="en-IN" dirty="0"/>
              <a:t>labelled ASR is about</a:t>
            </a:r>
            <a:br>
              <a:rPr lang="en-IN" dirty="0"/>
            </a:br>
            <a:r>
              <a:rPr lang="en-IN" dirty="0"/>
              <a:t>Rs 10,000 per hour (~USD 125)</a:t>
            </a:r>
          </a:p>
        </p:txBody>
      </p:sp>
    </p:spTree>
    <p:extLst>
      <p:ext uri="{BB962C8B-B14F-4D97-AF65-F5344CB8AC3E}">
        <p14:creationId xmlns:p14="http://schemas.microsoft.com/office/powerpoint/2010/main" val="40323607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941EE-7CC9-3AC4-429B-2B7E98423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err="1"/>
              <a:t>Dhwani</a:t>
            </a:r>
            <a:r>
              <a:rPr lang="en-IN" dirty="0"/>
              <a:t> Dataset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7F3E7E-BFB0-ABDA-87E5-D185010A04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“Self-supervised learning” for Indic ASR</a:t>
            </a:r>
            <a:br>
              <a:rPr lang="en-IN" dirty="0"/>
            </a:br>
            <a:endParaRPr lang="en-IN" dirty="0"/>
          </a:p>
          <a:p>
            <a:r>
              <a:rPr lang="en-IN" b="1" dirty="0"/>
              <a:t>17,314</a:t>
            </a:r>
            <a:r>
              <a:rPr lang="en-IN" dirty="0"/>
              <a:t> hours of </a:t>
            </a:r>
            <a:r>
              <a:rPr lang="en-IN" i="1" dirty="0"/>
              <a:t>raw audio</a:t>
            </a:r>
            <a:r>
              <a:rPr lang="en-IN" dirty="0"/>
              <a:t> </a:t>
            </a:r>
            <a:br>
              <a:rPr lang="en-IN" dirty="0"/>
            </a:br>
            <a:r>
              <a:rPr lang="en-IN" dirty="0"/>
              <a:t>from openly licensed content </a:t>
            </a:r>
            <a:br>
              <a:rPr lang="en-IN" dirty="0"/>
            </a:br>
            <a:r>
              <a:rPr lang="en-IN" dirty="0"/>
              <a:t>in </a:t>
            </a:r>
            <a:r>
              <a:rPr lang="en-IN" b="1" dirty="0"/>
              <a:t>40</a:t>
            </a:r>
            <a:r>
              <a:rPr lang="en-IN" dirty="0"/>
              <a:t> languages</a:t>
            </a:r>
            <a:br>
              <a:rPr lang="en-IN" dirty="0"/>
            </a:br>
            <a:endParaRPr lang="en-IN" dirty="0"/>
          </a:p>
          <a:p>
            <a:r>
              <a:rPr lang="en-IN" dirty="0"/>
              <a:t>Pre-train a ‘speech model’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EEE9A57-7379-2CC3-CF4E-C5304A6F6048}"/>
              </a:ext>
            </a:extLst>
          </p:cNvPr>
          <p:cNvSpPr/>
          <p:nvPr/>
        </p:nvSpPr>
        <p:spPr>
          <a:xfrm>
            <a:off x="8883373" y="1321421"/>
            <a:ext cx="1890644" cy="104692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err="1"/>
              <a:t>Dhwani</a:t>
            </a:r>
            <a:r>
              <a:rPr lang="en-IN" dirty="0"/>
              <a:t> dataset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1C6AD7-3111-BBE1-0DB6-D5BDDBA40937}"/>
              </a:ext>
            </a:extLst>
          </p:cNvPr>
          <p:cNvSpPr/>
          <p:nvPr/>
        </p:nvSpPr>
        <p:spPr>
          <a:xfrm>
            <a:off x="8890001" y="3225731"/>
            <a:ext cx="1890644" cy="104692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Multilingual wav2vec</a:t>
            </a:r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D0BD8E4-005F-47E5-F5CC-67B1C3F303A3}"/>
              </a:ext>
            </a:extLst>
          </p:cNvPr>
          <p:cNvCxnSpPr>
            <a:stCxn id="4" idx="2"/>
            <a:endCxn id="5" idx="0"/>
          </p:cNvCxnSpPr>
          <p:nvPr/>
        </p:nvCxnSpPr>
        <p:spPr>
          <a:xfrm>
            <a:off x="9828695" y="2368343"/>
            <a:ext cx="6628" cy="8573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A35F5C9-069B-2685-B2C1-7416820A86BD}"/>
              </a:ext>
            </a:extLst>
          </p:cNvPr>
          <p:cNvSpPr txBox="1"/>
          <p:nvPr/>
        </p:nvSpPr>
        <p:spPr>
          <a:xfrm>
            <a:off x="8596245" y="2585040"/>
            <a:ext cx="26316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IN" dirty="0"/>
              <a:t>Self-supervised learning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7819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941EE-7CC9-3AC4-429B-2B7E98423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err="1"/>
              <a:t>Dhwani</a:t>
            </a:r>
            <a:r>
              <a:rPr lang="en-IN" dirty="0"/>
              <a:t> Dataset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7F3E7E-BFB0-ABDA-87E5-D185010A04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“Self-supervised learning” for Indic ASR</a:t>
            </a:r>
            <a:br>
              <a:rPr lang="en-IN" dirty="0"/>
            </a:br>
            <a:endParaRPr lang="en-IN" dirty="0"/>
          </a:p>
          <a:p>
            <a:r>
              <a:rPr lang="en-IN" b="1" dirty="0"/>
              <a:t>17,314</a:t>
            </a:r>
            <a:r>
              <a:rPr lang="en-IN" dirty="0"/>
              <a:t> hours of </a:t>
            </a:r>
            <a:r>
              <a:rPr lang="en-IN" i="1" dirty="0"/>
              <a:t>raw audio</a:t>
            </a:r>
            <a:r>
              <a:rPr lang="en-IN" dirty="0"/>
              <a:t> </a:t>
            </a:r>
            <a:br>
              <a:rPr lang="en-IN" dirty="0"/>
            </a:br>
            <a:r>
              <a:rPr lang="en-IN" dirty="0"/>
              <a:t>from openly licensed content </a:t>
            </a:r>
            <a:br>
              <a:rPr lang="en-IN" dirty="0"/>
            </a:br>
            <a:r>
              <a:rPr lang="en-IN" dirty="0"/>
              <a:t>in </a:t>
            </a:r>
            <a:r>
              <a:rPr lang="en-IN" b="1" dirty="0"/>
              <a:t>40</a:t>
            </a:r>
            <a:r>
              <a:rPr lang="en-IN" dirty="0"/>
              <a:t> languages</a:t>
            </a:r>
            <a:br>
              <a:rPr lang="en-IN" dirty="0"/>
            </a:br>
            <a:endParaRPr lang="en-IN" dirty="0"/>
          </a:p>
          <a:p>
            <a:r>
              <a:rPr lang="en-IN" dirty="0"/>
              <a:t>Pre-train a ‘speech model’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EEE9A57-7379-2CC3-CF4E-C5304A6F6048}"/>
              </a:ext>
            </a:extLst>
          </p:cNvPr>
          <p:cNvSpPr/>
          <p:nvPr/>
        </p:nvSpPr>
        <p:spPr>
          <a:xfrm>
            <a:off x="8883373" y="1321421"/>
            <a:ext cx="1890644" cy="104692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err="1"/>
              <a:t>Dhwani</a:t>
            </a:r>
            <a:r>
              <a:rPr lang="en-IN" dirty="0"/>
              <a:t> dataset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1C6AD7-3111-BBE1-0DB6-D5BDDBA40937}"/>
              </a:ext>
            </a:extLst>
          </p:cNvPr>
          <p:cNvSpPr/>
          <p:nvPr/>
        </p:nvSpPr>
        <p:spPr>
          <a:xfrm>
            <a:off x="8890001" y="3225731"/>
            <a:ext cx="1890644" cy="104692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Multilingual wav2vec</a:t>
            </a:r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D0BD8E4-005F-47E5-F5CC-67B1C3F303A3}"/>
              </a:ext>
            </a:extLst>
          </p:cNvPr>
          <p:cNvCxnSpPr>
            <a:stCxn id="4" idx="2"/>
            <a:endCxn id="5" idx="0"/>
          </p:cNvCxnSpPr>
          <p:nvPr/>
        </p:nvCxnSpPr>
        <p:spPr>
          <a:xfrm>
            <a:off x="9828695" y="2368343"/>
            <a:ext cx="6628" cy="8573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A35F5C9-069B-2685-B2C1-7416820A86BD}"/>
              </a:ext>
            </a:extLst>
          </p:cNvPr>
          <p:cNvSpPr txBox="1"/>
          <p:nvPr/>
        </p:nvSpPr>
        <p:spPr>
          <a:xfrm>
            <a:off x="8596245" y="2585040"/>
            <a:ext cx="26316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IN" dirty="0"/>
              <a:t>Self-supervised learning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DC77CC-AC75-D399-B429-24D7F1D2B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803" y="1523999"/>
            <a:ext cx="7672606" cy="489888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57770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70142-C398-378D-E532-160845CB6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Collaborators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63C18C-84D2-9E82-EC43-3128518E0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N" dirty="0"/>
              <a:t>This is joint work with various collaborators at AI4Bharat</a:t>
            </a:r>
          </a:p>
          <a:p>
            <a:r>
              <a:rPr lang="en-IN" dirty="0"/>
              <a:t>Tahir Javed</a:t>
            </a:r>
          </a:p>
          <a:p>
            <a:r>
              <a:rPr lang="en-IN" dirty="0"/>
              <a:t>Kaushal Bhogale</a:t>
            </a:r>
          </a:p>
          <a:p>
            <a:r>
              <a:rPr lang="en-IN" dirty="0" err="1"/>
              <a:t>Abhigyan</a:t>
            </a:r>
            <a:r>
              <a:rPr lang="en-IN" dirty="0"/>
              <a:t> Raman</a:t>
            </a:r>
          </a:p>
          <a:p>
            <a:r>
              <a:rPr lang="en-IN" dirty="0"/>
              <a:t>Gokul NC</a:t>
            </a:r>
          </a:p>
          <a:p>
            <a:r>
              <a:rPr lang="en-IN" dirty="0"/>
              <a:t>Mitesh Khapra</a:t>
            </a:r>
          </a:p>
          <a:p>
            <a:r>
              <a:rPr lang="en-IN" dirty="0"/>
              <a:t>Anoop </a:t>
            </a:r>
            <a:r>
              <a:rPr lang="en-IN" dirty="0" err="1"/>
              <a:t>Kunchukuttan</a:t>
            </a:r>
            <a:endParaRPr lang="en-IN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5224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941EE-7CC9-3AC4-429B-2B7E98423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err="1"/>
              <a:t>Dhwani</a:t>
            </a:r>
            <a:r>
              <a:rPr lang="en-IN" dirty="0"/>
              <a:t> Dataset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7F3E7E-BFB0-ABDA-87E5-D185010A04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“Self-supervised learning” for Indic ASR</a:t>
            </a:r>
            <a:br>
              <a:rPr lang="en-IN" dirty="0"/>
            </a:br>
            <a:endParaRPr lang="en-IN" dirty="0"/>
          </a:p>
          <a:p>
            <a:r>
              <a:rPr lang="en-IN" b="1" dirty="0"/>
              <a:t>17,314</a:t>
            </a:r>
            <a:r>
              <a:rPr lang="en-IN" dirty="0"/>
              <a:t> hours of </a:t>
            </a:r>
            <a:r>
              <a:rPr lang="en-IN" i="1" dirty="0"/>
              <a:t>raw audio</a:t>
            </a:r>
            <a:r>
              <a:rPr lang="en-IN" dirty="0"/>
              <a:t> </a:t>
            </a:r>
            <a:br>
              <a:rPr lang="en-IN" dirty="0"/>
            </a:br>
            <a:r>
              <a:rPr lang="en-IN" dirty="0"/>
              <a:t>from openly licensed content </a:t>
            </a:r>
            <a:br>
              <a:rPr lang="en-IN" dirty="0"/>
            </a:br>
            <a:r>
              <a:rPr lang="en-IN" dirty="0"/>
              <a:t>in </a:t>
            </a:r>
            <a:r>
              <a:rPr lang="en-IN" b="1" dirty="0"/>
              <a:t>40</a:t>
            </a:r>
            <a:r>
              <a:rPr lang="en-IN" dirty="0"/>
              <a:t> languages</a:t>
            </a:r>
            <a:br>
              <a:rPr lang="en-IN" dirty="0"/>
            </a:br>
            <a:endParaRPr lang="en-IN" dirty="0"/>
          </a:p>
          <a:p>
            <a:r>
              <a:rPr lang="en-IN" dirty="0"/>
              <a:t>Pre-train a ‘speech model’</a:t>
            </a:r>
            <a:br>
              <a:rPr lang="en-IN" dirty="0"/>
            </a:br>
            <a:endParaRPr lang="en-IN" dirty="0"/>
          </a:p>
          <a:p>
            <a:r>
              <a:rPr lang="en-IN" dirty="0"/>
              <a:t>Fine-tune with smaller amounts </a:t>
            </a:r>
            <a:br>
              <a:rPr lang="en-IN" dirty="0"/>
            </a:br>
            <a:r>
              <a:rPr lang="en-IN" dirty="0"/>
              <a:t>of ASR data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EEE9A57-7379-2CC3-CF4E-C5304A6F6048}"/>
              </a:ext>
            </a:extLst>
          </p:cNvPr>
          <p:cNvSpPr/>
          <p:nvPr/>
        </p:nvSpPr>
        <p:spPr>
          <a:xfrm>
            <a:off x="8883373" y="1321421"/>
            <a:ext cx="1890644" cy="104692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err="1"/>
              <a:t>Dhwani</a:t>
            </a:r>
            <a:r>
              <a:rPr lang="en-IN" dirty="0"/>
              <a:t> dataset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1C6AD7-3111-BBE1-0DB6-D5BDDBA40937}"/>
              </a:ext>
            </a:extLst>
          </p:cNvPr>
          <p:cNvSpPr/>
          <p:nvPr/>
        </p:nvSpPr>
        <p:spPr>
          <a:xfrm>
            <a:off x="8890001" y="3225731"/>
            <a:ext cx="1890644" cy="104692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Multilingual wav2vec</a:t>
            </a:r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D0BD8E4-005F-47E5-F5CC-67B1C3F303A3}"/>
              </a:ext>
            </a:extLst>
          </p:cNvPr>
          <p:cNvCxnSpPr>
            <a:stCxn id="4" idx="2"/>
            <a:endCxn id="5" idx="0"/>
          </p:cNvCxnSpPr>
          <p:nvPr/>
        </p:nvCxnSpPr>
        <p:spPr>
          <a:xfrm>
            <a:off x="9828695" y="2368343"/>
            <a:ext cx="6628" cy="8573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A35F5C9-069B-2685-B2C1-7416820A86BD}"/>
              </a:ext>
            </a:extLst>
          </p:cNvPr>
          <p:cNvSpPr txBox="1"/>
          <p:nvPr/>
        </p:nvSpPr>
        <p:spPr>
          <a:xfrm>
            <a:off x="8596245" y="2585040"/>
            <a:ext cx="26316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IN" dirty="0"/>
              <a:t>Self-supervised learning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8387A7-B00B-F828-4283-010224945718}"/>
              </a:ext>
            </a:extLst>
          </p:cNvPr>
          <p:cNvSpPr/>
          <p:nvPr/>
        </p:nvSpPr>
        <p:spPr>
          <a:xfrm>
            <a:off x="6705601" y="5034653"/>
            <a:ext cx="1890644" cy="104692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Language 1 </a:t>
            </a:r>
            <a:br>
              <a:rPr lang="en-IN" dirty="0"/>
            </a:br>
            <a:r>
              <a:rPr lang="en-IN" dirty="0"/>
              <a:t>ASR model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EFE5B43-4D36-876D-5E97-685075439DD1}"/>
              </a:ext>
            </a:extLst>
          </p:cNvPr>
          <p:cNvSpPr/>
          <p:nvPr/>
        </p:nvSpPr>
        <p:spPr>
          <a:xfrm>
            <a:off x="8966732" y="5034653"/>
            <a:ext cx="1890644" cy="104692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Language 2 </a:t>
            </a:r>
            <a:br>
              <a:rPr lang="en-IN" dirty="0"/>
            </a:br>
            <a:r>
              <a:rPr lang="en-IN" dirty="0"/>
              <a:t>ASR model</a:t>
            </a:r>
            <a:endParaRPr lang="en-US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FC7A27B-689E-4C39-C536-DA7BF6BC4FF4}"/>
              </a:ext>
            </a:extLst>
          </p:cNvPr>
          <p:cNvCxnSpPr>
            <a:cxnSpLocks/>
            <a:stCxn id="5" idx="2"/>
            <a:endCxn id="6" idx="0"/>
          </p:cNvCxnSpPr>
          <p:nvPr/>
        </p:nvCxnSpPr>
        <p:spPr>
          <a:xfrm flipH="1">
            <a:off x="7650923" y="4272653"/>
            <a:ext cx="2184400" cy="7620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F53673C-5136-BD34-07B5-1E8C1BF302F0}"/>
              </a:ext>
            </a:extLst>
          </p:cNvPr>
          <p:cNvCxnSpPr>
            <a:cxnSpLocks/>
            <a:stCxn id="5" idx="2"/>
            <a:endCxn id="9" idx="0"/>
          </p:cNvCxnSpPr>
          <p:nvPr/>
        </p:nvCxnSpPr>
        <p:spPr>
          <a:xfrm>
            <a:off x="9835323" y="4272653"/>
            <a:ext cx="76731" cy="7620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197AF1B-7959-FB6A-5EC5-4EF5EC155035}"/>
              </a:ext>
            </a:extLst>
          </p:cNvPr>
          <p:cNvSpPr txBox="1"/>
          <p:nvPr/>
        </p:nvSpPr>
        <p:spPr>
          <a:xfrm>
            <a:off x="11133261" y="5373448"/>
            <a:ext cx="35458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IN" dirty="0"/>
              <a:t>…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7B3DB4E-78FC-4F8C-35A6-C332C937BFE9}"/>
              </a:ext>
            </a:extLst>
          </p:cNvPr>
          <p:cNvSpPr txBox="1"/>
          <p:nvPr/>
        </p:nvSpPr>
        <p:spPr>
          <a:xfrm>
            <a:off x="7750314" y="4442691"/>
            <a:ext cx="28536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IN" dirty="0"/>
              <a:t>Fine-tune on labelled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3167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DEB8C-3A79-EAB6-A047-684762873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err="1"/>
              <a:t>Dhwani</a:t>
            </a:r>
            <a:r>
              <a:rPr lang="en-IN" dirty="0"/>
              <a:t> Dataset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6031C-B8B2-7BAE-0CD3-3DAC3DE467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129610"/>
          </a:xfrm>
        </p:spPr>
        <p:txBody>
          <a:bodyPr>
            <a:normAutofit/>
          </a:bodyPr>
          <a:lstStyle/>
          <a:p>
            <a:r>
              <a:rPr lang="en-IN" dirty="0"/>
              <a:t>Self-supervised learning or pretraining significantly improves accuracy on existing training/test sets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2BDE09-CF80-750C-B9E6-85D20D661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895" y="2803734"/>
            <a:ext cx="11559605" cy="319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855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96132-86A2-6E30-E572-9A7AAEEC8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Shrutilipi Dataset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9A778-C7F2-BFFF-C56E-9B9FBD6CC0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Self-supervised training helps, but we need more labelled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1317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96132-86A2-6E30-E572-9A7AAEEC8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Shrutilipi Dataset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9A778-C7F2-BFFF-C56E-9B9FBD6CC0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en-IN" dirty="0"/>
              <a:t>Data from All India Radio which is the public broadcaster in India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068C0AD-F575-492B-08E5-03CDC84568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528" y="935176"/>
            <a:ext cx="5709887" cy="59228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E05B8B-507D-426C-5AE2-CC4B86BF0F0C}"/>
              </a:ext>
            </a:extLst>
          </p:cNvPr>
          <p:cNvSpPr txBox="1"/>
          <p:nvPr/>
        </p:nvSpPr>
        <p:spPr>
          <a:xfrm>
            <a:off x="9032298" y="905858"/>
            <a:ext cx="26578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>
                <a:solidFill>
                  <a:schemeClr val="accent2">
                    <a:lumMod val="75000"/>
                  </a:schemeClr>
                </a:solidFill>
              </a:rPr>
              <a:t>Number of hours of audio data from different radio stations</a:t>
            </a:r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6" name="Picture 2" descr="All India Radio | Prasar Bharati">
            <a:extLst>
              <a:ext uri="{FF2B5EF4-FFF2-40B4-BE49-F238E27FC236}">
                <a16:creationId xmlns:a16="http://schemas.microsoft.com/office/drawing/2014/main" id="{4F8D229F-49A3-64AB-37FA-7014DE2C3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837" y="3724551"/>
            <a:ext cx="1914525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73627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96132-86A2-6E30-E572-9A7AAEEC8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Shrutilipi Dataset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9A778-C7F2-BFFF-C56E-9B9FBD6CC0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en-IN" dirty="0"/>
              <a:t>Data from All India Radio which is the public broadcaster in India</a:t>
            </a:r>
          </a:p>
          <a:p>
            <a:r>
              <a:rPr lang="en-IN" dirty="0"/>
              <a:t>Covers many regional variants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068C0AD-F575-492B-08E5-03CDC84568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528" y="935176"/>
            <a:ext cx="5709887" cy="59228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E05B8B-507D-426C-5AE2-CC4B86BF0F0C}"/>
              </a:ext>
            </a:extLst>
          </p:cNvPr>
          <p:cNvSpPr txBox="1"/>
          <p:nvPr/>
        </p:nvSpPr>
        <p:spPr>
          <a:xfrm>
            <a:off x="9032298" y="905858"/>
            <a:ext cx="26578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>
                <a:solidFill>
                  <a:schemeClr val="accent2">
                    <a:lumMod val="75000"/>
                  </a:schemeClr>
                </a:solidFill>
              </a:rPr>
              <a:t>Number of hours of audio data from different radio stations</a:t>
            </a:r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789468DB-8A28-AA4E-D10B-1F8F658EEC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43"/>
          <a:stretch/>
        </p:blipFill>
        <p:spPr>
          <a:xfrm>
            <a:off x="1223618" y="3589226"/>
            <a:ext cx="4519628" cy="326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920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96132-86A2-6E30-E572-9A7AAEEC8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Shrutilipi Dataset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9A778-C7F2-BFFF-C56E-9B9FBD6CC0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en-IN" dirty="0"/>
              <a:t>Data from All India Radio which is the public broadcaster in India</a:t>
            </a:r>
          </a:p>
          <a:p>
            <a:r>
              <a:rPr lang="en-IN" dirty="0"/>
              <a:t>Covers many regional variants</a:t>
            </a:r>
          </a:p>
          <a:p>
            <a:r>
              <a:rPr lang="en-IN" dirty="0"/>
              <a:t>News is read out be a newsreader and transcript is also available in the public domain</a:t>
            </a:r>
            <a:endParaRPr lang="en-US" dirty="0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068C0AD-F575-492B-08E5-03CDC84568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528" y="935176"/>
            <a:ext cx="5709887" cy="59228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E05B8B-507D-426C-5AE2-CC4B86BF0F0C}"/>
              </a:ext>
            </a:extLst>
          </p:cNvPr>
          <p:cNvSpPr txBox="1"/>
          <p:nvPr/>
        </p:nvSpPr>
        <p:spPr>
          <a:xfrm>
            <a:off x="9032298" y="905858"/>
            <a:ext cx="26578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>
                <a:solidFill>
                  <a:schemeClr val="accent2">
                    <a:lumMod val="75000"/>
                  </a:schemeClr>
                </a:solidFill>
              </a:rPr>
              <a:t>Number of hours of audio data from different radio stations</a:t>
            </a:r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1101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96132-86A2-6E30-E572-9A7AAEEC8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Shrutilipi Dataset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9A778-C7F2-BFFF-C56E-9B9FBD6CC0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en-IN" dirty="0"/>
              <a:t>Data from All India Radio which is the public broadcaster in India</a:t>
            </a:r>
          </a:p>
          <a:p>
            <a:r>
              <a:rPr lang="en-IN" dirty="0"/>
              <a:t>Covers many regional variants</a:t>
            </a:r>
          </a:p>
          <a:p>
            <a:r>
              <a:rPr lang="en-IN" dirty="0"/>
              <a:t>News is read out be a newsreader and transcript is also available in the public domain</a:t>
            </a:r>
          </a:p>
          <a:p>
            <a:r>
              <a:rPr lang="en-IN" i="1" dirty="0"/>
              <a:t>Can we create labelled ASR data from audio + transcript?</a:t>
            </a:r>
            <a:endParaRPr lang="en-US" i="1" dirty="0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068C0AD-F575-492B-08E5-03CDC84568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528" y="935176"/>
            <a:ext cx="5709887" cy="59228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E05B8B-507D-426C-5AE2-CC4B86BF0F0C}"/>
              </a:ext>
            </a:extLst>
          </p:cNvPr>
          <p:cNvSpPr txBox="1"/>
          <p:nvPr/>
        </p:nvSpPr>
        <p:spPr>
          <a:xfrm>
            <a:off x="9032298" y="905858"/>
            <a:ext cx="26578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>
                <a:solidFill>
                  <a:schemeClr val="accent2">
                    <a:lumMod val="75000"/>
                  </a:schemeClr>
                </a:solidFill>
              </a:rPr>
              <a:t>Number of hours of audio data from different radio stations</a:t>
            </a:r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2546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1033A-A6A0-BDCB-DD38-976A653DA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Shrutilipi Dataset – Alignment Problem</a:t>
            </a:r>
            <a:endParaRPr lang="en-US" dirty="0"/>
          </a:p>
        </p:txBody>
      </p:sp>
      <p:pic>
        <p:nvPicPr>
          <p:cNvPr id="7" name="Picture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0DEE503C-6FB9-6FAC-8EA2-9AAE1B6EB2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2575"/>
            <a:ext cx="12192000" cy="359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2045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1033A-A6A0-BDCB-DD38-976A653DA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Shrutilipi Dataset – Alignment Problem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E2BB29-C9F8-5B97-B9CF-8D74A1801F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5843"/>
            <a:ext cx="12192000" cy="461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086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F3F49-D330-D0BB-30EF-AE210F832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Shrutilipi Dataset – Alignment Problem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A21C33-98E8-80B7-5287-74394F28546A}"/>
              </a:ext>
            </a:extLst>
          </p:cNvPr>
          <p:cNvSpPr/>
          <p:nvPr/>
        </p:nvSpPr>
        <p:spPr>
          <a:xfrm>
            <a:off x="2235200" y="2235205"/>
            <a:ext cx="1660940" cy="70236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dirty="0"/>
              <a:t>Transcript</a:t>
            </a:r>
            <a:endParaRPr lang="en-US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2FB97-DE10-B3A1-33F8-320733A02E0C}"/>
              </a:ext>
            </a:extLst>
          </p:cNvPr>
          <p:cNvSpPr/>
          <p:nvPr/>
        </p:nvSpPr>
        <p:spPr>
          <a:xfrm>
            <a:off x="7808141" y="2235204"/>
            <a:ext cx="1509945" cy="70236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dirty="0"/>
              <a:t>Audio</a:t>
            </a:r>
            <a:endParaRPr lang="en-US"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C5D99D-666A-E6DC-F8B7-50F5C1F21A1E}"/>
              </a:ext>
            </a:extLst>
          </p:cNvPr>
          <p:cNvSpPr/>
          <p:nvPr/>
        </p:nvSpPr>
        <p:spPr>
          <a:xfrm>
            <a:off x="2239617" y="3836509"/>
            <a:ext cx="1660940" cy="85918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dirty="0"/>
              <a:t>OCR + heuristics</a:t>
            </a:r>
            <a:endParaRPr lang="en-US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81C6DD-9C25-84F4-1DD0-2303FA00CB54}"/>
              </a:ext>
            </a:extLst>
          </p:cNvPr>
          <p:cNvSpPr/>
          <p:nvPr/>
        </p:nvSpPr>
        <p:spPr>
          <a:xfrm>
            <a:off x="7732643" y="3836509"/>
            <a:ext cx="1660940" cy="85918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dirty="0"/>
              <a:t>ASR + heuristics</a:t>
            </a:r>
            <a:endParaRPr lang="en-US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E867A7-14EB-6B0C-BF35-38BE10039364}"/>
              </a:ext>
            </a:extLst>
          </p:cNvPr>
          <p:cNvSpPr/>
          <p:nvPr/>
        </p:nvSpPr>
        <p:spPr>
          <a:xfrm>
            <a:off x="5033617" y="5000492"/>
            <a:ext cx="2347843" cy="124128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dirty="0"/>
              <a:t>Document-scale alignment</a:t>
            </a:r>
            <a:endParaRPr lang="en-US" sz="2400" dirty="0"/>
          </a:p>
        </p:txBody>
      </p: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A68874B2-AEBB-C078-434F-FF1BE3211861}"/>
              </a:ext>
            </a:extLst>
          </p:cNvPr>
          <p:cNvCxnSpPr>
            <a:stCxn id="7" idx="2"/>
            <a:endCxn id="8" idx="3"/>
          </p:cNvCxnSpPr>
          <p:nvPr/>
        </p:nvCxnSpPr>
        <p:spPr>
          <a:xfrm rot="5400000">
            <a:off x="7509565" y="4567588"/>
            <a:ext cx="925444" cy="1181653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F316C541-5D70-6815-EB03-8044768BF4FB}"/>
              </a:ext>
            </a:extLst>
          </p:cNvPr>
          <p:cNvCxnSpPr>
            <a:cxnSpLocks/>
            <a:stCxn id="6" idx="2"/>
            <a:endCxn id="8" idx="1"/>
          </p:cNvCxnSpPr>
          <p:nvPr/>
        </p:nvCxnSpPr>
        <p:spPr>
          <a:xfrm rot="16200000" flipH="1">
            <a:off x="3589130" y="4176649"/>
            <a:ext cx="925444" cy="1963530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9DF7A263-1FDC-C78F-7677-874592FD5192}"/>
              </a:ext>
            </a:extLst>
          </p:cNvPr>
          <p:cNvCxnSpPr>
            <a:cxnSpLocks/>
            <a:stCxn id="4" idx="2"/>
            <a:endCxn id="6" idx="0"/>
          </p:cNvCxnSpPr>
          <p:nvPr/>
        </p:nvCxnSpPr>
        <p:spPr>
          <a:xfrm rot="16200000" flipH="1">
            <a:off x="2618409" y="3384830"/>
            <a:ext cx="898939" cy="4417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75514101-396D-5EF8-4891-815AD7672A92}"/>
              </a:ext>
            </a:extLst>
          </p:cNvPr>
          <p:cNvCxnSpPr>
            <a:cxnSpLocks/>
            <a:stCxn id="5" idx="2"/>
            <a:endCxn id="7" idx="0"/>
          </p:cNvCxnSpPr>
          <p:nvPr/>
        </p:nvCxnSpPr>
        <p:spPr>
          <a:xfrm rot="5400000">
            <a:off x="8113644" y="3387039"/>
            <a:ext cx="898940" cy="1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83341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B3B1C-DF48-D670-F731-9D4666B22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AI4Bharat (</a:t>
            </a:r>
            <a:r>
              <a:rPr lang="en-IN" dirty="0">
                <a:hlinkClick r:id="rId2"/>
              </a:rPr>
              <a:t>https://ai4bharat.org</a:t>
            </a:r>
            <a:r>
              <a:rPr lang="en-IN" dirty="0"/>
              <a:t>)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892674-4C15-A8AB-637F-291BB3653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60705"/>
          </a:xfrm>
        </p:spPr>
        <p:txBody>
          <a:bodyPr/>
          <a:lstStyle/>
          <a:p>
            <a:pPr marL="0" indent="0">
              <a:buNone/>
            </a:pPr>
            <a:r>
              <a:rPr lang="en-IN" dirty="0"/>
              <a:t>An IIT Madras initiative with support from </a:t>
            </a:r>
          </a:p>
          <a:p>
            <a:pPr>
              <a:buFontTx/>
              <a:buChar char="-"/>
            </a:pPr>
            <a:r>
              <a:rPr lang="en-IN" dirty="0"/>
              <a:t>Government of India as part of Bhashini Project</a:t>
            </a:r>
          </a:p>
          <a:p>
            <a:pPr>
              <a:buFontTx/>
              <a:buChar char="-"/>
            </a:pPr>
            <a:r>
              <a:rPr lang="en-IN" dirty="0"/>
              <a:t>Nilekani Philanthropies and </a:t>
            </a:r>
            <a:r>
              <a:rPr lang="en-IN" dirty="0" err="1"/>
              <a:t>EkStep</a:t>
            </a:r>
            <a:r>
              <a:rPr lang="en-IN" dirty="0"/>
              <a:t> Foundation</a:t>
            </a:r>
          </a:p>
          <a:p>
            <a:pPr>
              <a:buFontTx/>
              <a:buChar char="-"/>
            </a:pPr>
            <a:r>
              <a:rPr lang="en-IN" dirty="0"/>
              <a:t>Microsoft</a:t>
            </a:r>
          </a:p>
          <a:p>
            <a:pPr>
              <a:buFontTx/>
              <a:buChar char="-"/>
            </a:pPr>
            <a:r>
              <a:rPr lang="en-IN" dirty="0"/>
              <a:t>CDAC</a:t>
            </a:r>
          </a:p>
          <a:p>
            <a:pPr>
              <a:buFontTx/>
              <a:buChar char="-"/>
            </a:pPr>
            <a:endParaRPr lang="en-IN" dirty="0"/>
          </a:p>
          <a:p>
            <a:pPr marL="0" indent="0">
              <a:buNone/>
            </a:pPr>
            <a:r>
              <a:rPr lang="en-IN" dirty="0"/>
              <a:t>Working in collaboration with many partners</a:t>
            </a:r>
          </a:p>
          <a:p>
            <a:pPr>
              <a:buFontTx/>
              <a:buChar char="-"/>
            </a:pPr>
            <a:r>
              <a:rPr lang="en-IN" dirty="0"/>
              <a:t>Nvidia</a:t>
            </a:r>
          </a:p>
          <a:p>
            <a:pPr>
              <a:buFontTx/>
              <a:buChar char="-"/>
            </a:pPr>
            <a:r>
              <a:rPr lang="en-IN" dirty="0"/>
              <a:t>Google Research</a:t>
            </a:r>
          </a:p>
          <a:p>
            <a:pPr>
              <a:buFontTx/>
              <a:buChar char="-"/>
            </a:pPr>
            <a:endParaRPr lang="en-IN" dirty="0"/>
          </a:p>
          <a:p>
            <a:pPr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8295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9E1FC-BD74-676C-819A-6E329025B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Document-scale Alignment</a:t>
            </a:r>
            <a:endParaRPr lang="en-US" dirty="0"/>
          </a:p>
        </p:txBody>
      </p:sp>
      <p:pic>
        <p:nvPicPr>
          <p:cNvPr id="5" name="Picture 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D6D467DD-A41A-B12F-8999-5746502A89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8" y="2052585"/>
            <a:ext cx="12192000" cy="339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147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9E1FC-BD74-676C-819A-6E329025B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Shrutilipi Dataset </a:t>
            </a:r>
            <a:endParaRPr lang="en-US" dirty="0"/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01E2A692-2BBA-EE01-3910-C8CF2B791D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45"/>
          <a:stretch/>
        </p:blipFill>
        <p:spPr>
          <a:xfrm>
            <a:off x="3294192" y="1854132"/>
            <a:ext cx="5395373" cy="396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8310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9E1FC-BD74-676C-819A-6E329025B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Shrutilipi Dataset </a:t>
            </a:r>
            <a:endParaRPr lang="en-US" dirty="0"/>
          </a:p>
        </p:txBody>
      </p:sp>
      <p:pic>
        <p:nvPicPr>
          <p:cNvPr id="7" name="Picture 6" descr="Chart, bar chart&#10;&#10;Description automatically generated">
            <a:extLst>
              <a:ext uri="{FF2B5EF4-FFF2-40B4-BE49-F238E27FC236}">
                <a16:creationId xmlns:a16="http://schemas.microsoft.com/office/drawing/2014/main" id="{38FCDA96-80AF-879E-897F-7E660311E8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819" y="2049693"/>
            <a:ext cx="7237919" cy="375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3833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9E1FC-BD74-676C-819A-6E329025B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Shrutilipi Dataset </a:t>
            </a:r>
            <a:endParaRPr lang="en-US" dirty="0"/>
          </a:p>
        </p:txBody>
      </p:sp>
      <p:pic>
        <p:nvPicPr>
          <p:cNvPr id="8" name="Picture 7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71638276-0923-6093-65F1-F0AFCC8AA0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3" r="16754" b="27597"/>
          <a:stretch/>
        </p:blipFill>
        <p:spPr>
          <a:xfrm>
            <a:off x="1600195" y="1933537"/>
            <a:ext cx="8905632" cy="329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2694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9E1FC-BD74-676C-819A-6E329025B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Shrutilipi Dataset </a:t>
            </a:r>
            <a:endParaRPr lang="en-US" dirty="0"/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95460912-EE84-2425-20BF-1BE6E47586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86"/>
          <a:stretch/>
        </p:blipFill>
        <p:spPr>
          <a:xfrm>
            <a:off x="2422116" y="2050800"/>
            <a:ext cx="6694946" cy="268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6936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041D9-C181-8C42-E4A3-3D77A49A3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KathBath Dataset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40EAAA-C560-4C0C-D088-2421EF428F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63817" cy="4351338"/>
          </a:xfrm>
        </p:spPr>
        <p:txBody>
          <a:bodyPr/>
          <a:lstStyle/>
          <a:p>
            <a:pPr marL="0" indent="0">
              <a:buNone/>
            </a:pPr>
            <a:r>
              <a:rPr lang="en-IN" dirty="0"/>
              <a:t>Self-supervised learning helps, aligning labelled data helps, but we still need data collected manually from diverse locations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0798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041D9-C181-8C42-E4A3-3D77A49A3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KathBath Dataset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40EAAA-C560-4C0C-D088-2421EF428F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63817" cy="4351338"/>
          </a:xfrm>
        </p:spPr>
        <p:txBody>
          <a:bodyPr/>
          <a:lstStyle/>
          <a:p>
            <a:pPr marL="0" indent="0">
              <a:buNone/>
            </a:pPr>
            <a:r>
              <a:rPr lang="en-IN" dirty="0"/>
              <a:t>We collected data using Karya app from Microsoft Research from 1,218 contributors across 203 districts in India</a:t>
            </a:r>
            <a:endParaRPr lang="en-US" dirty="0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78FC3A35-3683-26FC-27C0-1557760F9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487" y="1085257"/>
            <a:ext cx="5584043" cy="577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706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041D9-C181-8C42-E4A3-3D77A49A3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KathBath Dataset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40EAAA-C560-4C0C-D088-2421EF428F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63817" cy="4351338"/>
          </a:xfrm>
        </p:spPr>
        <p:txBody>
          <a:bodyPr/>
          <a:lstStyle/>
          <a:p>
            <a:pPr marL="0" indent="0">
              <a:buNone/>
            </a:pPr>
            <a:r>
              <a:rPr lang="en-IN" dirty="0"/>
              <a:t>We collected data using Karya app from Microsoft Research from 1,218 contributors across 203 districts in India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78FC3A35-3683-26FC-27C0-1557760F9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487" y="1085257"/>
            <a:ext cx="5584043" cy="5772743"/>
          </a:xfrm>
          <a:prstGeom prst="rect">
            <a:avLst/>
          </a:prstGeom>
        </p:spPr>
      </p:pic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63508D13-7BE7-2FF9-B3C9-589105A43D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2" r="4158" b="17520"/>
          <a:stretch/>
        </p:blipFill>
        <p:spPr>
          <a:xfrm>
            <a:off x="790639" y="3903032"/>
            <a:ext cx="11078891" cy="227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2412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2795C-0FBA-B0D3-E58E-B7D14CCB9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6925"/>
            <a:ext cx="10515600" cy="1325563"/>
          </a:xfrm>
        </p:spPr>
        <p:txBody>
          <a:bodyPr/>
          <a:lstStyle/>
          <a:p>
            <a:r>
              <a:rPr lang="en-IN" dirty="0"/>
              <a:t>KathBath Dataset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C68CDA-EE72-67F9-CBB9-6A52434DED5C}"/>
              </a:ext>
            </a:extLst>
          </p:cNvPr>
          <p:cNvSpPr/>
          <p:nvPr/>
        </p:nvSpPr>
        <p:spPr>
          <a:xfrm>
            <a:off x="1293191" y="2960828"/>
            <a:ext cx="2985961" cy="128824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/>
              <a:t>KathBath dataset</a:t>
            </a:r>
          </a:p>
          <a:p>
            <a:pPr algn="ctr"/>
            <a:r>
              <a:rPr lang="en-IN" sz="2000" dirty="0"/>
              <a:t>1684 hours</a:t>
            </a:r>
            <a:br>
              <a:rPr lang="en-IN" sz="2000" dirty="0"/>
            </a:br>
            <a:r>
              <a:rPr lang="en-IN" sz="2000" dirty="0"/>
              <a:t>12 languages</a:t>
            </a:r>
            <a:endParaRPr lang="en-US" sz="20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6D71918-C5DD-D39D-D988-DD194177C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191" y="4854908"/>
            <a:ext cx="10009148" cy="1569001"/>
          </a:xfrm>
          <a:prstGeom prst="rect">
            <a:avLst/>
          </a:prstGeom>
        </p:spPr>
      </p:pic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4C3FEEA2-5CCF-BC8E-7FAE-8155923C6D11}"/>
              </a:ext>
            </a:extLst>
          </p:cNvPr>
          <p:cNvCxnSpPr>
            <a:stCxn id="4" idx="3"/>
            <a:endCxn id="16" idx="0"/>
          </p:cNvCxnSpPr>
          <p:nvPr/>
        </p:nvCxnSpPr>
        <p:spPr>
          <a:xfrm>
            <a:off x="4279152" y="3604950"/>
            <a:ext cx="2018613" cy="1249958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12825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E133260-A301-EBC1-2C1A-EC46334C85A2}"/>
              </a:ext>
            </a:extLst>
          </p:cNvPr>
          <p:cNvSpPr/>
          <p:nvPr/>
        </p:nvSpPr>
        <p:spPr>
          <a:xfrm>
            <a:off x="7028070" y="733287"/>
            <a:ext cx="3472069" cy="57595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C2795C-0FBA-B0D3-E58E-B7D14CCB9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6925"/>
            <a:ext cx="10515600" cy="1325563"/>
          </a:xfrm>
        </p:spPr>
        <p:txBody>
          <a:bodyPr/>
          <a:lstStyle/>
          <a:p>
            <a:r>
              <a:rPr lang="en-IN" dirty="0"/>
              <a:t>KathBath Dataset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C68CDA-EE72-67F9-CBB9-6A52434DED5C}"/>
              </a:ext>
            </a:extLst>
          </p:cNvPr>
          <p:cNvSpPr/>
          <p:nvPr/>
        </p:nvSpPr>
        <p:spPr>
          <a:xfrm>
            <a:off x="1293191" y="2960828"/>
            <a:ext cx="2985961" cy="128824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/>
              <a:t>KathBath dataset</a:t>
            </a:r>
          </a:p>
          <a:p>
            <a:pPr algn="ctr"/>
            <a:r>
              <a:rPr lang="en-IN" sz="2000" dirty="0"/>
              <a:t>1684 hours</a:t>
            </a:r>
            <a:br>
              <a:rPr lang="en-IN" sz="2000" dirty="0"/>
            </a:br>
            <a:r>
              <a:rPr lang="en-IN" sz="2000" dirty="0"/>
              <a:t>12 languages</a:t>
            </a:r>
            <a:endParaRPr lang="en-US" sz="2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17C235-6429-726E-3D29-E6B19A9FFEE2}"/>
              </a:ext>
            </a:extLst>
          </p:cNvPr>
          <p:cNvSpPr/>
          <p:nvPr/>
        </p:nvSpPr>
        <p:spPr>
          <a:xfrm>
            <a:off x="7170530" y="1337152"/>
            <a:ext cx="3183835" cy="70707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dirty="0"/>
              <a:t>ASR</a:t>
            </a:r>
            <a:endParaRPr lang="en-US" sz="2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6BA721-1980-2363-A262-B2F075250B41}"/>
              </a:ext>
            </a:extLst>
          </p:cNvPr>
          <p:cNvSpPr/>
          <p:nvPr/>
        </p:nvSpPr>
        <p:spPr>
          <a:xfrm>
            <a:off x="7170530" y="2205170"/>
            <a:ext cx="3183835" cy="70707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dirty="0"/>
              <a:t>Speaker recognition</a:t>
            </a:r>
            <a:endParaRPr lang="en-US" sz="2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730F99-F7B0-041E-9692-C3F315E59426}"/>
              </a:ext>
            </a:extLst>
          </p:cNvPr>
          <p:cNvSpPr/>
          <p:nvPr/>
        </p:nvSpPr>
        <p:spPr>
          <a:xfrm>
            <a:off x="7170529" y="3073188"/>
            <a:ext cx="3183835" cy="70707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dirty="0"/>
              <a:t>Speaker verification</a:t>
            </a:r>
            <a:endParaRPr lang="en-US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B198D39-E078-F512-A573-D184E76723D4}"/>
              </a:ext>
            </a:extLst>
          </p:cNvPr>
          <p:cNvSpPr/>
          <p:nvPr/>
        </p:nvSpPr>
        <p:spPr>
          <a:xfrm>
            <a:off x="7170529" y="3941206"/>
            <a:ext cx="3183835" cy="70707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dirty="0"/>
              <a:t>Language identification</a:t>
            </a:r>
            <a:endParaRPr lang="en-US" sz="2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664BB2-A806-542D-5651-087E7AA847DD}"/>
              </a:ext>
            </a:extLst>
          </p:cNvPr>
          <p:cNvSpPr/>
          <p:nvPr/>
        </p:nvSpPr>
        <p:spPr>
          <a:xfrm>
            <a:off x="7170529" y="4809224"/>
            <a:ext cx="3183835" cy="70707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dirty="0"/>
              <a:t>Query by example </a:t>
            </a:r>
            <a:endParaRPr lang="en-US" sz="2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4F390B-B220-8044-B0B0-A86F89B87CDA}"/>
              </a:ext>
            </a:extLst>
          </p:cNvPr>
          <p:cNvSpPr/>
          <p:nvPr/>
        </p:nvSpPr>
        <p:spPr>
          <a:xfrm>
            <a:off x="7170528" y="5677242"/>
            <a:ext cx="3183835" cy="70707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dirty="0"/>
              <a:t>Keyword spotting</a:t>
            </a: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3902DD-C66B-0E85-6346-D32CA8DB80E8}"/>
              </a:ext>
            </a:extLst>
          </p:cNvPr>
          <p:cNvSpPr txBox="1"/>
          <p:nvPr/>
        </p:nvSpPr>
        <p:spPr>
          <a:xfrm>
            <a:off x="7196126" y="789651"/>
            <a:ext cx="31582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b="1" dirty="0"/>
              <a:t>IndicSUPERB Benchmark</a:t>
            </a:r>
            <a:endParaRPr lang="en-US" sz="2000" b="1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8609A09-DB21-E7B6-C840-FFA6E10E4F8F}"/>
              </a:ext>
            </a:extLst>
          </p:cNvPr>
          <p:cNvCxnSpPr>
            <a:cxnSpLocks/>
          </p:cNvCxnSpPr>
          <p:nvPr/>
        </p:nvCxnSpPr>
        <p:spPr>
          <a:xfrm>
            <a:off x="4279152" y="3556359"/>
            <a:ext cx="2748918" cy="813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23907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82571-508C-CB66-84BC-CEABF7316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AI4Bharat (</a:t>
            </a:r>
            <a:r>
              <a:rPr lang="en-IN" dirty="0">
                <a:hlinkClick r:id="rId2"/>
              </a:rPr>
              <a:t>https://ai4bharat.org</a:t>
            </a:r>
            <a:r>
              <a:rPr lang="en-IN" dirty="0"/>
              <a:t>)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BBD234-0AFA-1AE8-398B-D398F2751C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N" b="1" dirty="0"/>
          </a:p>
          <a:p>
            <a:pPr marL="0" indent="0">
              <a:buNone/>
            </a:pPr>
            <a:r>
              <a:rPr lang="en-IN" b="1" dirty="0"/>
              <a:t>Mission</a:t>
            </a:r>
            <a:endParaRPr lang="en-IN" dirty="0"/>
          </a:p>
          <a:p>
            <a:pPr marL="0" indent="0">
              <a:buNone/>
            </a:pPr>
            <a:r>
              <a:rPr lang="en-US" sz="3600" dirty="0"/>
              <a:t>Bring parity with respect to English </a:t>
            </a:r>
          </a:p>
          <a:p>
            <a:pPr marL="0" indent="0">
              <a:buNone/>
            </a:pPr>
            <a:r>
              <a:rPr lang="en-US" sz="3600" dirty="0"/>
              <a:t>in AI technologies for Indian languages </a:t>
            </a:r>
          </a:p>
          <a:p>
            <a:pPr marL="0" indent="0">
              <a:buNone/>
            </a:pPr>
            <a:r>
              <a:rPr lang="en-US" sz="3600" dirty="0"/>
              <a:t>with open-source contributions in </a:t>
            </a:r>
          </a:p>
          <a:p>
            <a:pPr marL="0" indent="0">
              <a:buNone/>
            </a:pPr>
            <a:r>
              <a:rPr lang="en-US" sz="3600" dirty="0"/>
              <a:t>datasets, models, and applications </a:t>
            </a:r>
          </a:p>
          <a:p>
            <a:pPr marL="0" indent="0">
              <a:buNone/>
            </a:pPr>
            <a:r>
              <a:rPr lang="en-US" sz="3600" dirty="0"/>
              <a:t>and by enabling an innovation ecosystem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6811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0927B-63EC-A1FD-4293-FFEAD6D46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5400" dirty="0"/>
              <a:t>Applications</a:t>
            </a:r>
            <a:endParaRPr lang="en-US" sz="5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FF1353-7EF7-6A5D-6582-88EF741437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559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7BF55-E3D7-BA01-4035-BA5710C77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Chitralekha tool for subtitling</a:t>
            </a:r>
            <a:endParaRPr lang="en-US" dirty="0"/>
          </a:p>
        </p:txBody>
      </p:sp>
      <p:pic>
        <p:nvPicPr>
          <p:cNvPr id="4" name="Online Media 3" title="Chitralekha">
            <a:hlinkClick r:id="" action="ppaction://media"/>
            <a:extLst>
              <a:ext uri="{FF2B5EF4-FFF2-40B4-BE49-F238E27FC236}">
                <a16:creationId xmlns:a16="http://schemas.microsoft.com/office/drawing/2014/main" id="{2A181320-7396-6F0A-470C-1D4B8BFC2EC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032280" y="1635117"/>
            <a:ext cx="8410066" cy="475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250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1B2C9-E163-0A75-6629-EC31D502C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Speaking custom ID alpha-numerals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89FEED-5CD2-91D0-B1F2-99BEDAE5D9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N" dirty="0"/>
              <a:t>Demo on </a:t>
            </a:r>
            <a:r>
              <a:rPr lang="en-IN" dirty="0">
                <a:hlinkClick r:id="rId2"/>
              </a:rPr>
              <a:t>https://asr-api.ai4bharat.org</a:t>
            </a:r>
            <a:r>
              <a:rPr lang="en-IN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7353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47F8D-3E11-28F7-FD3E-A499C7877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Open-source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E7156F-3A19-9B57-37E5-4E23DD2E37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All datasets, models, applications shown here are open-source</a:t>
            </a:r>
          </a:p>
          <a:p>
            <a:r>
              <a:rPr lang="en-IN" dirty="0"/>
              <a:t>You can access most of them at </a:t>
            </a:r>
            <a:r>
              <a:rPr lang="en-IN" dirty="0">
                <a:hlinkClick r:id="rId2"/>
              </a:rPr>
              <a:t>https://ai4bharat.org</a:t>
            </a:r>
            <a:endParaRPr lang="en-IN" dirty="0"/>
          </a:p>
          <a:p>
            <a:r>
              <a:rPr lang="en-IN" dirty="0"/>
              <a:t>If you don’t find something, please get in touch </a:t>
            </a:r>
            <a:r>
              <a:rPr lang="en-IN" dirty="0">
                <a:hlinkClick r:id="rId3"/>
              </a:rPr>
              <a:t>pratyush@ai4bharat.org</a:t>
            </a:r>
            <a:endParaRPr lang="en-IN" dirty="0"/>
          </a:p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r>
              <a:rPr lang="en-IN" dirty="0"/>
              <a:t>Thanks!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24048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7DD270-1772-7385-B19F-B5A74551E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804" y="91426"/>
            <a:ext cx="9248391" cy="667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5933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4B12D-9B5E-0B92-B447-097237753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A Talk in Three Parts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2ABC1-9130-2CDE-9544-24B538B5F4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The Trifecta: Data, Models, Apps</a:t>
            </a:r>
            <a:br>
              <a:rPr lang="en-IN" dirty="0"/>
            </a:br>
            <a:endParaRPr lang="en-IN" dirty="0"/>
          </a:p>
          <a:p>
            <a:r>
              <a:rPr lang="en-IN" dirty="0"/>
              <a:t>Our experiments with ASR: </a:t>
            </a:r>
            <a:r>
              <a:rPr lang="en-IN" dirty="0" err="1"/>
              <a:t>Dhwani</a:t>
            </a:r>
            <a:r>
              <a:rPr lang="en-IN" dirty="0"/>
              <a:t>, Shrutilipi, Kathbath</a:t>
            </a:r>
          </a:p>
          <a:p>
            <a:endParaRPr lang="en-IN" dirty="0"/>
          </a:p>
          <a:p>
            <a:r>
              <a:rPr lang="en-US" dirty="0"/>
              <a:t>Applications</a:t>
            </a:r>
          </a:p>
        </p:txBody>
      </p:sp>
    </p:spTree>
    <p:extLst>
      <p:ext uri="{BB962C8B-B14F-4D97-AF65-F5344CB8AC3E}">
        <p14:creationId xmlns:p14="http://schemas.microsoft.com/office/powerpoint/2010/main" val="38104888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0927B-63EC-A1FD-4293-FFEAD6D46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5400" dirty="0"/>
              <a:t>The Trifecta: Data, Models, Apps</a:t>
            </a:r>
            <a:endParaRPr lang="en-US" sz="5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FF1353-7EF7-6A5D-6582-88EF741437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0950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41D1E-8863-94B4-31BB-7CC1DD9B3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The Trifecta</a:t>
            </a:r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A9B5855-F525-89B0-6194-C0E42C458E56}"/>
              </a:ext>
            </a:extLst>
          </p:cNvPr>
          <p:cNvSpPr/>
          <p:nvPr/>
        </p:nvSpPr>
        <p:spPr>
          <a:xfrm>
            <a:off x="7933525" y="4277071"/>
            <a:ext cx="1797988" cy="123267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dirty="0"/>
              <a:t>Models</a:t>
            </a:r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FE52EB8-0A7C-071B-D7D8-B0ADB97117F8}"/>
              </a:ext>
            </a:extLst>
          </p:cNvPr>
          <p:cNvSpPr/>
          <p:nvPr/>
        </p:nvSpPr>
        <p:spPr>
          <a:xfrm>
            <a:off x="5197006" y="1531663"/>
            <a:ext cx="1797988" cy="123267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dirty="0"/>
              <a:t>Data</a:t>
            </a:r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63C1095-539D-9046-CF50-A36BF1274B56}"/>
              </a:ext>
            </a:extLst>
          </p:cNvPr>
          <p:cNvSpPr/>
          <p:nvPr/>
        </p:nvSpPr>
        <p:spPr>
          <a:xfrm>
            <a:off x="3169369" y="4133506"/>
            <a:ext cx="1797988" cy="123267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dirty="0"/>
              <a:t>Apps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948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41D1E-8863-94B4-31BB-7CC1DD9B3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The Trifecta</a:t>
            </a:r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A9B5855-F525-89B0-6194-C0E42C458E56}"/>
              </a:ext>
            </a:extLst>
          </p:cNvPr>
          <p:cNvSpPr/>
          <p:nvPr/>
        </p:nvSpPr>
        <p:spPr>
          <a:xfrm>
            <a:off x="7933525" y="4277071"/>
            <a:ext cx="1797988" cy="123267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dirty="0"/>
              <a:t>Models</a:t>
            </a:r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FE52EB8-0A7C-071B-D7D8-B0ADB97117F8}"/>
              </a:ext>
            </a:extLst>
          </p:cNvPr>
          <p:cNvSpPr/>
          <p:nvPr/>
        </p:nvSpPr>
        <p:spPr>
          <a:xfrm>
            <a:off x="5197006" y="1531663"/>
            <a:ext cx="1797988" cy="123267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dirty="0"/>
              <a:t>Data</a:t>
            </a:r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63C1095-539D-9046-CF50-A36BF1274B56}"/>
              </a:ext>
            </a:extLst>
          </p:cNvPr>
          <p:cNvSpPr/>
          <p:nvPr/>
        </p:nvSpPr>
        <p:spPr>
          <a:xfrm>
            <a:off x="3169369" y="4133506"/>
            <a:ext cx="1797988" cy="123267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dirty="0"/>
              <a:t>Apps</a:t>
            </a:r>
            <a:endParaRPr lang="en-US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F554B06-6B03-2F35-0A13-B787FA607407}"/>
              </a:ext>
            </a:extLst>
          </p:cNvPr>
          <p:cNvCxnSpPr>
            <a:cxnSpLocks/>
            <a:stCxn id="6" idx="5"/>
            <a:endCxn id="5" idx="1"/>
          </p:cNvCxnSpPr>
          <p:nvPr/>
        </p:nvCxnSpPr>
        <p:spPr>
          <a:xfrm>
            <a:off x="6731685" y="2583814"/>
            <a:ext cx="1465149" cy="187377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63A0D7F-9EFD-6BDE-855E-F39F1EAEA3A9}"/>
              </a:ext>
            </a:extLst>
          </p:cNvPr>
          <p:cNvSpPr txBox="1"/>
          <p:nvPr/>
        </p:nvSpPr>
        <p:spPr>
          <a:xfrm>
            <a:off x="838200" y="1801164"/>
            <a:ext cx="367195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dirty="0"/>
              <a:t>We all know that deep learning models require huge amounts of training data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317685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1154</TotalTime>
  <Words>823</Words>
  <Application>Microsoft Office PowerPoint</Application>
  <PresentationFormat>Widescreen</PresentationFormat>
  <Paragraphs>167</Paragraphs>
  <Slides>43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6" baseType="lpstr">
      <vt:lpstr>Arial</vt:lpstr>
      <vt:lpstr>Segoe UI</vt:lpstr>
      <vt:lpstr>Office Theme</vt:lpstr>
      <vt:lpstr>Towards ASR for the  Next Billion Users</vt:lpstr>
      <vt:lpstr>Collaborators</vt:lpstr>
      <vt:lpstr>AI4Bharat (https://ai4bharat.org) </vt:lpstr>
      <vt:lpstr>AI4Bharat (https://ai4bharat.org) </vt:lpstr>
      <vt:lpstr>PowerPoint Presentation</vt:lpstr>
      <vt:lpstr>A Talk in Three Parts</vt:lpstr>
      <vt:lpstr>The Trifecta: Data, Models, Apps</vt:lpstr>
      <vt:lpstr>The Trifecta</vt:lpstr>
      <vt:lpstr>The Trifecta</vt:lpstr>
      <vt:lpstr>The Trifecta</vt:lpstr>
      <vt:lpstr>The Trifecta</vt:lpstr>
      <vt:lpstr>The Trifecta</vt:lpstr>
      <vt:lpstr>The Trifecta</vt:lpstr>
      <vt:lpstr>Our Experiments with ASR</vt:lpstr>
      <vt:lpstr>Dhwani Dataset</vt:lpstr>
      <vt:lpstr>Dhwani Dataset</vt:lpstr>
      <vt:lpstr>Dhwani Dataset</vt:lpstr>
      <vt:lpstr>Dhwani Dataset</vt:lpstr>
      <vt:lpstr>Dhwani Dataset</vt:lpstr>
      <vt:lpstr>Dhwani Dataset</vt:lpstr>
      <vt:lpstr>Dhwani Dataset</vt:lpstr>
      <vt:lpstr>Shrutilipi Dataset</vt:lpstr>
      <vt:lpstr>Shrutilipi Dataset</vt:lpstr>
      <vt:lpstr>Shrutilipi Dataset</vt:lpstr>
      <vt:lpstr>Shrutilipi Dataset</vt:lpstr>
      <vt:lpstr>Shrutilipi Dataset</vt:lpstr>
      <vt:lpstr>Shrutilipi Dataset – Alignment Problem</vt:lpstr>
      <vt:lpstr>Shrutilipi Dataset – Alignment Problem</vt:lpstr>
      <vt:lpstr>Shrutilipi Dataset – Alignment Problem</vt:lpstr>
      <vt:lpstr>Document-scale Alignment</vt:lpstr>
      <vt:lpstr>Shrutilipi Dataset </vt:lpstr>
      <vt:lpstr>Shrutilipi Dataset </vt:lpstr>
      <vt:lpstr>Shrutilipi Dataset </vt:lpstr>
      <vt:lpstr>Shrutilipi Dataset </vt:lpstr>
      <vt:lpstr>KathBath Dataset</vt:lpstr>
      <vt:lpstr>KathBath Dataset</vt:lpstr>
      <vt:lpstr>KathBath Dataset</vt:lpstr>
      <vt:lpstr>KathBath Dataset</vt:lpstr>
      <vt:lpstr>KathBath Dataset</vt:lpstr>
      <vt:lpstr>Applications</vt:lpstr>
      <vt:lpstr>Chitralekha tool for subtitling</vt:lpstr>
      <vt:lpstr>Speaking custom ID alpha-numerals</vt:lpstr>
      <vt:lpstr>Open-source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Towards ASR for the  Next Billion Users</dc:title>
  <dc:creator>Pratyush Kumar</dc:creator>
  <cp:lastModifiedBy>Pratyush Kumar</cp:lastModifiedBy>
  <cp:revision>1</cp:revision>
  <dcterms:created xsi:type="dcterms:W3CDTF">2022-09-22T12:28:47Z</dcterms:created>
  <dcterms:modified xsi:type="dcterms:W3CDTF">2022-09-24T01:47:42Z</dcterms:modified>
</cp:coreProperties>
</file>